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0"/>
  </p:notesMasterIdLst>
  <p:sldIdLst>
    <p:sldId id="260" r:id="rId5"/>
    <p:sldId id="13083" r:id="rId6"/>
    <p:sldId id="13107" r:id="rId7"/>
    <p:sldId id="284" r:id="rId8"/>
    <p:sldId id="2143677012" r:id="rId9"/>
    <p:sldId id="269" r:id="rId10"/>
    <p:sldId id="2143677025" r:id="rId11"/>
    <p:sldId id="2143677014" r:id="rId12"/>
    <p:sldId id="2143677008" r:id="rId13"/>
    <p:sldId id="2143677028" r:id="rId14"/>
    <p:sldId id="2143677024" r:id="rId15"/>
    <p:sldId id="2143676983" r:id="rId16"/>
    <p:sldId id="1644" r:id="rId17"/>
    <p:sldId id="2143677026" r:id="rId18"/>
    <p:sldId id="214367702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858585"/>
    <a:srgbClr val="CC6600"/>
    <a:srgbClr val="0071A0"/>
    <a:srgbClr val="00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11859" autoAdjust="0"/>
    <p:restoredTop sz="89348" autoAdjust="0"/>
  </p:normalViewPr>
  <p:slideViewPr>
    <p:cSldViewPr snapToGrid="0">
      <p:cViewPr varScale="1">
        <p:scale>
          <a:sx n="163" d="100"/>
          <a:sy n="163" d="100"/>
        </p:scale>
        <p:origin x="1608" y="14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ri Rønneberg" userId="4c9ceb40-2062-462d-b6d0-239e8827c6d9" providerId="ADAL" clId="{C0ECFC48-14A2-4DE0-99A2-8ACCB36CF785}"/>
    <pc:docChg chg="custSel modMainMaster">
      <pc:chgData name="Siri Rønneberg" userId="4c9ceb40-2062-462d-b6d0-239e8827c6d9" providerId="ADAL" clId="{C0ECFC48-14A2-4DE0-99A2-8ACCB36CF785}" dt="2022-11-29T11:47:36.245" v="10" actId="478"/>
      <pc:docMkLst>
        <pc:docMk/>
      </pc:docMkLst>
      <pc:sldMasterChg chg="modSldLayout">
        <pc:chgData name="Siri Rønneberg" userId="4c9ceb40-2062-462d-b6d0-239e8827c6d9" providerId="ADAL" clId="{C0ECFC48-14A2-4DE0-99A2-8ACCB36CF785}" dt="2022-11-29T11:47:36.245" v="10" actId="478"/>
        <pc:sldMasterMkLst>
          <pc:docMk/>
          <pc:sldMasterMk cId="3350213329" sldId="2147483648"/>
        </pc:sldMasterMkLst>
        <pc:sldLayoutChg chg="delSp mod">
          <pc:chgData name="Siri Rønneberg" userId="4c9ceb40-2062-462d-b6d0-239e8827c6d9" providerId="ADAL" clId="{C0ECFC48-14A2-4DE0-99A2-8ACCB36CF785}" dt="2022-11-29T11:46:49.880" v="2" actId="478"/>
          <pc:sldLayoutMkLst>
            <pc:docMk/>
            <pc:sldMasterMk cId="3350213329" sldId="2147483648"/>
            <pc:sldLayoutMk cId="3768017483" sldId="2147483653"/>
          </pc:sldLayoutMkLst>
          <pc:spChg chg="del">
            <ac:chgData name="Siri Rønneberg" userId="4c9ceb40-2062-462d-b6d0-239e8827c6d9" providerId="ADAL" clId="{C0ECFC48-14A2-4DE0-99A2-8ACCB36CF785}" dt="2022-11-29T11:46:49.880" v="2" actId="478"/>
            <ac:spMkLst>
              <pc:docMk/>
              <pc:sldMasterMk cId="3350213329" sldId="2147483648"/>
              <pc:sldLayoutMk cId="3768017483" sldId="2147483653"/>
              <ac:spMk id="7" creationId="{1F8F20C7-F48E-411B-80AA-662A566A7802}"/>
            </ac:spMkLst>
          </pc:spChg>
        </pc:sldLayoutChg>
        <pc:sldLayoutChg chg="delSp mod">
          <pc:chgData name="Siri Rønneberg" userId="4c9ceb40-2062-462d-b6d0-239e8827c6d9" providerId="ADAL" clId="{C0ECFC48-14A2-4DE0-99A2-8ACCB36CF785}" dt="2022-11-29T11:46:22.378" v="1" actId="478"/>
          <pc:sldLayoutMkLst>
            <pc:docMk/>
            <pc:sldMasterMk cId="3350213329" sldId="2147483648"/>
            <pc:sldLayoutMk cId="3160966979" sldId="2147483654"/>
          </pc:sldLayoutMkLst>
          <pc:spChg chg="del">
            <ac:chgData name="Siri Rønneberg" userId="4c9ceb40-2062-462d-b6d0-239e8827c6d9" providerId="ADAL" clId="{C0ECFC48-14A2-4DE0-99A2-8ACCB36CF785}" dt="2022-11-29T11:46:22.378" v="1" actId="478"/>
            <ac:spMkLst>
              <pc:docMk/>
              <pc:sldMasterMk cId="3350213329" sldId="2147483648"/>
              <pc:sldLayoutMk cId="3160966979" sldId="2147483654"/>
              <ac:spMk id="3" creationId="{5B9CC706-697F-4851-8AE9-B8F4F3C6AC5E}"/>
            </ac:spMkLst>
          </pc:spChg>
        </pc:sldLayoutChg>
        <pc:sldLayoutChg chg="delSp mod">
          <pc:chgData name="Siri Rønneberg" userId="4c9ceb40-2062-462d-b6d0-239e8827c6d9" providerId="ADAL" clId="{C0ECFC48-14A2-4DE0-99A2-8ACCB36CF785}" dt="2022-11-29T11:46:57.411" v="3" actId="478"/>
          <pc:sldLayoutMkLst>
            <pc:docMk/>
            <pc:sldMasterMk cId="3350213329" sldId="2147483648"/>
            <pc:sldLayoutMk cId="852876339" sldId="2147483655"/>
          </pc:sldLayoutMkLst>
          <pc:spChg chg="del">
            <ac:chgData name="Siri Rønneberg" userId="4c9ceb40-2062-462d-b6d0-239e8827c6d9" providerId="ADAL" clId="{C0ECFC48-14A2-4DE0-99A2-8ACCB36CF785}" dt="2022-11-29T11:46:57.411" v="3" actId="478"/>
            <ac:spMkLst>
              <pc:docMk/>
              <pc:sldMasterMk cId="3350213329" sldId="2147483648"/>
              <pc:sldLayoutMk cId="852876339" sldId="2147483655"/>
              <ac:spMk id="3" creationId="{16A09A5E-E548-42F6-92CA-B1848F520227}"/>
            </ac:spMkLst>
          </pc:spChg>
        </pc:sldLayoutChg>
        <pc:sldLayoutChg chg="delSp mod">
          <pc:chgData name="Siri Rønneberg" userId="4c9ceb40-2062-462d-b6d0-239e8827c6d9" providerId="ADAL" clId="{C0ECFC48-14A2-4DE0-99A2-8ACCB36CF785}" dt="2022-11-29T11:39:50.540" v="0" actId="478"/>
          <pc:sldLayoutMkLst>
            <pc:docMk/>
            <pc:sldMasterMk cId="3350213329" sldId="2147483648"/>
            <pc:sldLayoutMk cId="3948526714" sldId="2147483659"/>
          </pc:sldLayoutMkLst>
          <pc:spChg chg="del">
            <ac:chgData name="Siri Rønneberg" userId="4c9ceb40-2062-462d-b6d0-239e8827c6d9" providerId="ADAL" clId="{C0ECFC48-14A2-4DE0-99A2-8ACCB36CF785}" dt="2022-11-29T11:39:50.540" v="0" actId="478"/>
            <ac:spMkLst>
              <pc:docMk/>
              <pc:sldMasterMk cId="3350213329" sldId="2147483648"/>
              <pc:sldLayoutMk cId="3948526714" sldId="2147483659"/>
              <ac:spMk id="11" creationId="{30A9331F-F98A-4C3A-B5D1-737F038B4AE9}"/>
            </ac:spMkLst>
          </pc:spChg>
        </pc:sldLayoutChg>
        <pc:sldLayoutChg chg="delSp mod">
          <pc:chgData name="Siri Rønneberg" userId="4c9ceb40-2062-462d-b6d0-239e8827c6d9" providerId="ADAL" clId="{C0ECFC48-14A2-4DE0-99A2-8ACCB36CF785}" dt="2022-11-29T11:47:06.106" v="4" actId="478"/>
          <pc:sldLayoutMkLst>
            <pc:docMk/>
            <pc:sldMasterMk cId="3350213329" sldId="2147483648"/>
            <pc:sldLayoutMk cId="1767250521" sldId="2147483660"/>
          </pc:sldLayoutMkLst>
          <pc:spChg chg="del">
            <ac:chgData name="Siri Rønneberg" userId="4c9ceb40-2062-462d-b6d0-239e8827c6d9" providerId="ADAL" clId="{C0ECFC48-14A2-4DE0-99A2-8ACCB36CF785}" dt="2022-11-29T11:47:06.106" v="4" actId="478"/>
            <ac:spMkLst>
              <pc:docMk/>
              <pc:sldMasterMk cId="3350213329" sldId="2147483648"/>
              <pc:sldLayoutMk cId="1767250521" sldId="2147483660"/>
              <ac:spMk id="4" creationId="{80648082-0075-4B4B-8B0F-1B5D1D206CA4}"/>
            </ac:spMkLst>
          </pc:spChg>
        </pc:sldLayoutChg>
        <pc:sldLayoutChg chg="delSp mod">
          <pc:chgData name="Siri Rønneberg" userId="4c9ceb40-2062-462d-b6d0-239e8827c6d9" providerId="ADAL" clId="{C0ECFC48-14A2-4DE0-99A2-8ACCB36CF785}" dt="2022-11-29T11:47:13.304" v="5" actId="478"/>
          <pc:sldLayoutMkLst>
            <pc:docMk/>
            <pc:sldMasterMk cId="3350213329" sldId="2147483648"/>
            <pc:sldLayoutMk cId="1329169815" sldId="2147483661"/>
          </pc:sldLayoutMkLst>
          <pc:spChg chg="del">
            <ac:chgData name="Siri Rønneberg" userId="4c9ceb40-2062-462d-b6d0-239e8827c6d9" providerId="ADAL" clId="{C0ECFC48-14A2-4DE0-99A2-8ACCB36CF785}" dt="2022-11-29T11:47:13.304" v="5" actId="478"/>
            <ac:spMkLst>
              <pc:docMk/>
              <pc:sldMasterMk cId="3350213329" sldId="2147483648"/>
              <pc:sldLayoutMk cId="1329169815" sldId="2147483661"/>
              <ac:spMk id="3" creationId="{D9CAD1D8-A2AA-43D5-AF2C-F566759E3D2D}"/>
            </ac:spMkLst>
          </pc:spChg>
        </pc:sldLayoutChg>
        <pc:sldLayoutChg chg="delSp mod">
          <pc:chgData name="Siri Rønneberg" userId="4c9ceb40-2062-462d-b6d0-239e8827c6d9" providerId="ADAL" clId="{C0ECFC48-14A2-4DE0-99A2-8ACCB36CF785}" dt="2022-11-29T11:47:20.488" v="6" actId="478"/>
          <pc:sldLayoutMkLst>
            <pc:docMk/>
            <pc:sldMasterMk cId="3350213329" sldId="2147483648"/>
            <pc:sldLayoutMk cId="1918813020" sldId="2147483662"/>
          </pc:sldLayoutMkLst>
          <pc:spChg chg="del">
            <ac:chgData name="Siri Rønneberg" userId="4c9ceb40-2062-462d-b6d0-239e8827c6d9" providerId="ADAL" clId="{C0ECFC48-14A2-4DE0-99A2-8ACCB36CF785}" dt="2022-11-29T11:47:20.488" v="6" actId="478"/>
            <ac:spMkLst>
              <pc:docMk/>
              <pc:sldMasterMk cId="3350213329" sldId="2147483648"/>
              <pc:sldLayoutMk cId="1918813020" sldId="2147483662"/>
              <ac:spMk id="4" creationId="{0AA0FA42-17AE-4A05-829D-BCCFE39DD945}"/>
            </ac:spMkLst>
          </pc:spChg>
        </pc:sldLayoutChg>
        <pc:sldLayoutChg chg="delSp mod">
          <pc:chgData name="Siri Rønneberg" userId="4c9ceb40-2062-462d-b6d0-239e8827c6d9" providerId="ADAL" clId="{C0ECFC48-14A2-4DE0-99A2-8ACCB36CF785}" dt="2022-11-29T11:47:26.022" v="7" actId="478"/>
          <pc:sldLayoutMkLst>
            <pc:docMk/>
            <pc:sldMasterMk cId="3350213329" sldId="2147483648"/>
            <pc:sldLayoutMk cId="3072573457" sldId="2147483667"/>
          </pc:sldLayoutMkLst>
          <pc:spChg chg="del">
            <ac:chgData name="Siri Rønneberg" userId="4c9ceb40-2062-462d-b6d0-239e8827c6d9" providerId="ADAL" clId="{C0ECFC48-14A2-4DE0-99A2-8ACCB36CF785}" dt="2022-11-29T11:47:26.022" v="7" actId="478"/>
            <ac:spMkLst>
              <pc:docMk/>
              <pc:sldMasterMk cId="3350213329" sldId="2147483648"/>
              <pc:sldLayoutMk cId="3072573457" sldId="2147483667"/>
              <ac:spMk id="3" creationId="{D9CAD1D8-A2AA-43D5-AF2C-F566759E3D2D}"/>
            </ac:spMkLst>
          </pc:spChg>
        </pc:sldLayoutChg>
        <pc:sldLayoutChg chg="delSp mod">
          <pc:chgData name="Siri Rønneberg" userId="4c9ceb40-2062-462d-b6d0-239e8827c6d9" providerId="ADAL" clId="{C0ECFC48-14A2-4DE0-99A2-8ACCB36CF785}" dt="2022-11-29T11:47:29.976" v="8" actId="478"/>
          <pc:sldLayoutMkLst>
            <pc:docMk/>
            <pc:sldMasterMk cId="3350213329" sldId="2147483648"/>
            <pc:sldLayoutMk cId="797633349" sldId="2147483668"/>
          </pc:sldLayoutMkLst>
          <pc:spChg chg="del">
            <ac:chgData name="Siri Rønneberg" userId="4c9ceb40-2062-462d-b6d0-239e8827c6d9" providerId="ADAL" clId="{C0ECFC48-14A2-4DE0-99A2-8ACCB36CF785}" dt="2022-11-29T11:47:29.976" v="8" actId="478"/>
            <ac:spMkLst>
              <pc:docMk/>
              <pc:sldMasterMk cId="3350213329" sldId="2147483648"/>
              <pc:sldLayoutMk cId="797633349" sldId="2147483668"/>
              <ac:spMk id="3" creationId="{D9CAD1D8-A2AA-43D5-AF2C-F566759E3D2D}"/>
            </ac:spMkLst>
          </pc:spChg>
        </pc:sldLayoutChg>
        <pc:sldLayoutChg chg="delSp mod">
          <pc:chgData name="Siri Rønneberg" userId="4c9ceb40-2062-462d-b6d0-239e8827c6d9" providerId="ADAL" clId="{C0ECFC48-14A2-4DE0-99A2-8ACCB36CF785}" dt="2022-11-29T11:47:33.077" v="9" actId="478"/>
          <pc:sldLayoutMkLst>
            <pc:docMk/>
            <pc:sldMasterMk cId="3350213329" sldId="2147483648"/>
            <pc:sldLayoutMk cId="2410945301" sldId="2147483669"/>
          </pc:sldLayoutMkLst>
          <pc:spChg chg="del">
            <ac:chgData name="Siri Rønneberg" userId="4c9ceb40-2062-462d-b6d0-239e8827c6d9" providerId="ADAL" clId="{C0ECFC48-14A2-4DE0-99A2-8ACCB36CF785}" dt="2022-11-29T11:47:33.077" v="9" actId="478"/>
            <ac:spMkLst>
              <pc:docMk/>
              <pc:sldMasterMk cId="3350213329" sldId="2147483648"/>
              <pc:sldLayoutMk cId="2410945301" sldId="2147483669"/>
              <ac:spMk id="11" creationId="{30A9331F-F98A-4C3A-B5D1-737F038B4AE9}"/>
            </ac:spMkLst>
          </pc:spChg>
        </pc:sldLayoutChg>
        <pc:sldLayoutChg chg="delSp mod">
          <pc:chgData name="Siri Rønneberg" userId="4c9ceb40-2062-462d-b6d0-239e8827c6d9" providerId="ADAL" clId="{C0ECFC48-14A2-4DE0-99A2-8ACCB36CF785}" dt="2022-11-29T11:47:36.245" v="10" actId="478"/>
          <pc:sldLayoutMkLst>
            <pc:docMk/>
            <pc:sldMasterMk cId="3350213329" sldId="2147483648"/>
            <pc:sldLayoutMk cId="2826470786" sldId="2147483670"/>
          </pc:sldLayoutMkLst>
          <pc:spChg chg="del">
            <ac:chgData name="Siri Rønneberg" userId="4c9ceb40-2062-462d-b6d0-239e8827c6d9" providerId="ADAL" clId="{C0ECFC48-14A2-4DE0-99A2-8ACCB36CF785}" dt="2022-11-29T11:47:36.245" v="10" actId="478"/>
            <ac:spMkLst>
              <pc:docMk/>
              <pc:sldMasterMk cId="3350213329" sldId="2147483648"/>
              <pc:sldLayoutMk cId="2826470786" sldId="2147483670"/>
              <ac:spMk id="11" creationId="{30A9331F-F98A-4C3A-B5D1-737F038B4AE9}"/>
            </ac:spMkLst>
          </pc:spChg>
        </pc:sldLayoutChg>
      </pc:sldMaster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image" Target="../media/image40.jpeg"/><Relationship Id="rId4" Type="http://schemas.openxmlformats.org/officeDocument/2006/relationships/image" Target="../media/image43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image" Target="../media/image40.jpeg"/><Relationship Id="rId4" Type="http://schemas.openxmlformats.org/officeDocument/2006/relationships/image" Target="../media/image4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11940C1-AFD8-44BC-A480-C975BD7E81C7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D755190B-8548-45B6-911B-E5C19EC803DE}">
      <dgm:prSet phldrT="[Tekst]"/>
      <dgm:spPr/>
      <dgm:t>
        <a:bodyPr/>
        <a:lstStyle/>
        <a:p>
          <a:r>
            <a:rPr lang="nb-NO"/>
            <a:t>IT</a:t>
          </a:r>
        </a:p>
      </dgm:t>
    </dgm:pt>
    <dgm:pt modelId="{B7CD0360-4F44-4474-84D3-307B443F95A0}" type="parTrans" cxnId="{BEA3B9F2-CAA2-4C11-A824-D86F3E5F56A0}">
      <dgm:prSet/>
      <dgm:spPr/>
      <dgm:t>
        <a:bodyPr/>
        <a:lstStyle/>
        <a:p>
          <a:endParaRPr lang="nb-NO"/>
        </a:p>
      </dgm:t>
    </dgm:pt>
    <dgm:pt modelId="{3A89C622-5105-444B-BA7B-BAEEB36C3E01}" type="sibTrans" cxnId="{BEA3B9F2-CAA2-4C11-A824-D86F3E5F56A0}">
      <dgm:prSet/>
      <dgm:spPr/>
      <dgm:t>
        <a:bodyPr/>
        <a:lstStyle/>
        <a:p>
          <a:endParaRPr lang="nb-NO"/>
        </a:p>
      </dgm:t>
    </dgm:pt>
    <dgm:pt modelId="{28B7FD80-BF8C-49CF-BDD6-6F595E773930}">
      <dgm:prSet phldrT="[Tekst]"/>
      <dgm:spPr/>
      <dgm:t>
        <a:bodyPr/>
        <a:lstStyle/>
        <a:p>
          <a:r>
            <a:rPr lang="nb-NO"/>
            <a:t>Personell</a:t>
          </a:r>
        </a:p>
      </dgm:t>
    </dgm:pt>
    <dgm:pt modelId="{20F82BB2-5233-472E-8001-E39AB17DA156}" type="parTrans" cxnId="{F975F21F-955E-4343-BAC8-634E95C6ECE3}">
      <dgm:prSet/>
      <dgm:spPr/>
      <dgm:t>
        <a:bodyPr/>
        <a:lstStyle/>
        <a:p>
          <a:endParaRPr lang="nb-NO"/>
        </a:p>
      </dgm:t>
    </dgm:pt>
    <dgm:pt modelId="{05CCA8BD-C026-445B-9DFC-F6574C647493}" type="sibTrans" cxnId="{F975F21F-955E-4343-BAC8-634E95C6ECE3}">
      <dgm:prSet/>
      <dgm:spPr/>
      <dgm:t>
        <a:bodyPr/>
        <a:lstStyle/>
        <a:p>
          <a:endParaRPr lang="nb-NO"/>
        </a:p>
      </dgm:t>
    </dgm:pt>
    <dgm:pt modelId="{79E1DA5E-B280-4B85-BF70-7ECBCAFE8968}">
      <dgm:prSet phldrT="[Tekst]"/>
      <dgm:spPr/>
      <dgm:t>
        <a:bodyPr/>
        <a:lstStyle/>
        <a:p>
          <a:r>
            <a:rPr lang="nb-NO"/>
            <a:t>Eiendom og administrasjon</a:t>
          </a:r>
        </a:p>
      </dgm:t>
    </dgm:pt>
    <dgm:pt modelId="{5A4135CC-BEC2-4139-9972-0D4B880E1CF1}" type="parTrans" cxnId="{79AFACD4-1706-484C-8AD3-8FAA25E2C31D}">
      <dgm:prSet/>
      <dgm:spPr/>
      <dgm:t>
        <a:bodyPr/>
        <a:lstStyle/>
        <a:p>
          <a:endParaRPr lang="nb-NO"/>
        </a:p>
      </dgm:t>
    </dgm:pt>
    <dgm:pt modelId="{48C87E5C-9F8D-4986-BD8C-B2C5430A2324}" type="sibTrans" cxnId="{79AFACD4-1706-484C-8AD3-8FAA25E2C31D}">
      <dgm:prSet/>
      <dgm:spPr/>
      <dgm:t>
        <a:bodyPr/>
        <a:lstStyle/>
        <a:p>
          <a:endParaRPr lang="nb-NO"/>
        </a:p>
      </dgm:t>
    </dgm:pt>
    <dgm:pt modelId="{EDDB35DB-9032-48AE-81D0-F8F0D3111F6C}">
      <dgm:prSet phldrT="[Tekst]"/>
      <dgm:spPr/>
      <dgm:t>
        <a:bodyPr/>
        <a:lstStyle/>
        <a:p>
          <a:r>
            <a:rPr lang="nb-NO"/>
            <a:t>Tollspesifikt utstyr </a:t>
          </a:r>
        </a:p>
      </dgm:t>
    </dgm:pt>
    <dgm:pt modelId="{31A08BC9-9571-4796-8AE3-9394FD63CB29}" type="parTrans" cxnId="{D5718489-132F-4F20-B35F-FF2409DB5EFA}">
      <dgm:prSet/>
      <dgm:spPr/>
      <dgm:t>
        <a:bodyPr/>
        <a:lstStyle/>
        <a:p>
          <a:endParaRPr lang="nb-NO"/>
        </a:p>
      </dgm:t>
    </dgm:pt>
    <dgm:pt modelId="{8E76B659-134E-4164-BFD6-4A50882B9DD5}" type="sibTrans" cxnId="{D5718489-132F-4F20-B35F-FF2409DB5EFA}">
      <dgm:prSet/>
      <dgm:spPr/>
      <dgm:t>
        <a:bodyPr/>
        <a:lstStyle/>
        <a:p>
          <a:endParaRPr lang="nb-NO"/>
        </a:p>
      </dgm:t>
    </dgm:pt>
    <dgm:pt modelId="{F2479EB1-7502-4C90-BF08-CE50D65829A5}" type="pres">
      <dgm:prSet presAssocID="{511940C1-AFD8-44BC-A480-C975BD7E81C7}" presName="Name0" presStyleCnt="0">
        <dgm:presLayoutVars>
          <dgm:dir/>
          <dgm:resizeHandles val="exact"/>
        </dgm:presLayoutVars>
      </dgm:prSet>
      <dgm:spPr/>
    </dgm:pt>
    <dgm:pt modelId="{A74F1B10-CF1E-459C-BF3A-80FF75A3EFCF}" type="pres">
      <dgm:prSet presAssocID="{D755190B-8548-45B6-911B-E5C19EC803DE}" presName="compNode" presStyleCnt="0"/>
      <dgm:spPr/>
    </dgm:pt>
    <dgm:pt modelId="{CDAF4293-F6D2-4E4E-8227-B3D1DDADD4D4}" type="pres">
      <dgm:prSet presAssocID="{D755190B-8548-45B6-911B-E5C19EC803DE}" presName="pict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  <dgm:extLst>
        <a:ext uri="{E40237B7-FDA0-4F09-8148-C483321AD2D9}">
          <dgm14:cNvPr xmlns:dgm14="http://schemas.microsoft.com/office/drawing/2010/diagram" id="0" name="" descr="Hovedkort"/>
        </a:ext>
      </dgm:extLst>
    </dgm:pt>
    <dgm:pt modelId="{3A614A57-E58A-4E9B-8DDA-359AD4A5BD69}" type="pres">
      <dgm:prSet presAssocID="{D755190B-8548-45B6-911B-E5C19EC803DE}" presName="textRect" presStyleLbl="revTx" presStyleIdx="0" presStyleCnt="4">
        <dgm:presLayoutVars>
          <dgm:bulletEnabled val="1"/>
        </dgm:presLayoutVars>
      </dgm:prSet>
      <dgm:spPr/>
    </dgm:pt>
    <dgm:pt modelId="{33E03045-5718-4AEA-866D-1E3D6558E787}" type="pres">
      <dgm:prSet presAssocID="{3A89C622-5105-444B-BA7B-BAEEB36C3E01}" presName="sibTrans" presStyleLbl="sibTrans2D1" presStyleIdx="0" presStyleCnt="0"/>
      <dgm:spPr/>
    </dgm:pt>
    <dgm:pt modelId="{0D646453-DF63-4382-AF51-C2C7B92FD052}" type="pres">
      <dgm:prSet presAssocID="{28B7FD80-BF8C-49CF-BDD6-6F595E773930}" presName="compNode" presStyleCnt="0"/>
      <dgm:spPr/>
    </dgm:pt>
    <dgm:pt modelId="{0C71385A-5AC4-48AD-B60E-1A6007D2C3F0}" type="pres">
      <dgm:prSet presAssocID="{28B7FD80-BF8C-49CF-BDD6-6F595E773930}" presName="pictRect" presStyleLbl="nod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  <dgm:extLst>
        <a:ext uri="{E40237B7-FDA0-4F09-8148-C483321AD2D9}">
          <dgm14:cNvPr xmlns:dgm14="http://schemas.microsoft.com/office/drawing/2010/diagram" id="0" name="" descr="Forretningspersoner ved en tavle"/>
        </a:ext>
      </dgm:extLst>
    </dgm:pt>
    <dgm:pt modelId="{0E136419-8BFF-4B85-827F-68558FB6C463}" type="pres">
      <dgm:prSet presAssocID="{28B7FD80-BF8C-49CF-BDD6-6F595E773930}" presName="textRect" presStyleLbl="revTx" presStyleIdx="1" presStyleCnt="4">
        <dgm:presLayoutVars>
          <dgm:bulletEnabled val="1"/>
        </dgm:presLayoutVars>
      </dgm:prSet>
      <dgm:spPr/>
    </dgm:pt>
    <dgm:pt modelId="{B285BEDF-0370-43C5-AB19-943D8C583538}" type="pres">
      <dgm:prSet presAssocID="{05CCA8BD-C026-445B-9DFC-F6574C647493}" presName="sibTrans" presStyleLbl="sibTrans2D1" presStyleIdx="0" presStyleCnt="0"/>
      <dgm:spPr/>
    </dgm:pt>
    <dgm:pt modelId="{9DEFA1CD-E1AF-4C13-B0DE-530BA763520B}" type="pres">
      <dgm:prSet presAssocID="{79E1DA5E-B280-4B85-BF70-7ECBCAFE8968}" presName="compNode" presStyleCnt="0"/>
      <dgm:spPr/>
    </dgm:pt>
    <dgm:pt modelId="{1B923990-36F6-40CF-9C1D-AC93D0F216BA}" type="pres">
      <dgm:prSet presAssocID="{79E1DA5E-B280-4B85-BF70-7ECBCAFE8968}" presName="pictRect" presStyleLbl="nod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  <dgm:extLst>
        <a:ext uri="{E40237B7-FDA0-4F09-8148-C483321AD2D9}">
          <dgm14:cNvPr xmlns:dgm14="http://schemas.microsoft.com/office/drawing/2010/diagram" id="0" name="" descr="Utendørs lager"/>
        </a:ext>
      </dgm:extLst>
    </dgm:pt>
    <dgm:pt modelId="{C8D43D53-E11F-4182-94F5-3FC3ECA9C46C}" type="pres">
      <dgm:prSet presAssocID="{79E1DA5E-B280-4B85-BF70-7ECBCAFE8968}" presName="textRect" presStyleLbl="revTx" presStyleIdx="2" presStyleCnt="4">
        <dgm:presLayoutVars>
          <dgm:bulletEnabled val="1"/>
        </dgm:presLayoutVars>
      </dgm:prSet>
      <dgm:spPr/>
    </dgm:pt>
    <dgm:pt modelId="{0F04C2B4-80ED-4F2E-A08D-25C501392452}" type="pres">
      <dgm:prSet presAssocID="{48C87E5C-9F8D-4986-BD8C-B2C5430A2324}" presName="sibTrans" presStyleLbl="sibTrans2D1" presStyleIdx="0" presStyleCnt="0"/>
      <dgm:spPr/>
    </dgm:pt>
    <dgm:pt modelId="{405C2CF9-6510-45DE-8F67-9DB4B7F1067E}" type="pres">
      <dgm:prSet presAssocID="{EDDB35DB-9032-48AE-81D0-F8F0D3111F6C}" presName="compNode" presStyleCnt="0"/>
      <dgm:spPr/>
    </dgm:pt>
    <dgm:pt modelId="{8CD2CB32-CFB3-40E9-987D-6F810F416B65}" type="pres">
      <dgm:prSet presAssocID="{EDDB35DB-9032-48AE-81D0-F8F0D3111F6C}" presName="pictRect" presStyleLbl="nod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  <dgm:extLst>
        <a:ext uri="{E40237B7-FDA0-4F09-8148-C483321AD2D9}">
          <dgm14:cNvPr xmlns:dgm14="http://schemas.microsoft.com/office/drawing/2010/diagram" id="0" name="" descr="Politibil på gaten"/>
        </a:ext>
      </dgm:extLst>
    </dgm:pt>
    <dgm:pt modelId="{B7C61B03-1829-43AF-BCC7-AAA221B91FB1}" type="pres">
      <dgm:prSet presAssocID="{EDDB35DB-9032-48AE-81D0-F8F0D3111F6C}" presName="textRect" presStyleLbl="revTx" presStyleIdx="3" presStyleCnt="4">
        <dgm:presLayoutVars>
          <dgm:bulletEnabled val="1"/>
        </dgm:presLayoutVars>
      </dgm:prSet>
      <dgm:spPr/>
    </dgm:pt>
  </dgm:ptLst>
  <dgm:cxnLst>
    <dgm:cxn modelId="{65FDE609-C335-4F49-BCAD-C3B59B0B0CE5}" type="presOf" srcId="{D755190B-8548-45B6-911B-E5C19EC803DE}" destId="{3A614A57-E58A-4E9B-8DDA-359AD4A5BD69}" srcOrd="0" destOrd="0" presId="urn:microsoft.com/office/officeart/2005/8/layout/pList1"/>
    <dgm:cxn modelId="{FDEDBC0A-E032-47BB-8400-0EA90BC99D7B}" type="presOf" srcId="{05CCA8BD-C026-445B-9DFC-F6574C647493}" destId="{B285BEDF-0370-43C5-AB19-943D8C583538}" srcOrd="0" destOrd="0" presId="urn:microsoft.com/office/officeart/2005/8/layout/pList1"/>
    <dgm:cxn modelId="{989EB90E-EC68-4C8B-861B-31C3822AD78B}" type="presOf" srcId="{48C87E5C-9F8D-4986-BD8C-B2C5430A2324}" destId="{0F04C2B4-80ED-4F2E-A08D-25C501392452}" srcOrd="0" destOrd="0" presId="urn:microsoft.com/office/officeart/2005/8/layout/pList1"/>
    <dgm:cxn modelId="{7C848E1D-4010-4226-B37C-6BC1AF590D0A}" type="presOf" srcId="{511940C1-AFD8-44BC-A480-C975BD7E81C7}" destId="{F2479EB1-7502-4C90-BF08-CE50D65829A5}" srcOrd="0" destOrd="0" presId="urn:microsoft.com/office/officeart/2005/8/layout/pList1"/>
    <dgm:cxn modelId="{082AE11E-3B24-464E-99DD-948ED649FF94}" type="presOf" srcId="{EDDB35DB-9032-48AE-81D0-F8F0D3111F6C}" destId="{B7C61B03-1829-43AF-BCC7-AAA221B91FB1}" srcOrd="0" destOrd="0" presId="urn:microsoft.com/office/officeart/2005/8/layout/pList1"/>
    <dgm:cxn modelId="{F975F21F-955E-4343-BAC8-634E95C6ECE3}" srcId="{511940C1-AFD8-44BC-A480-C975BD7E81C7}" destId="{28B7FD80-BF8C-49CF-BDD6-6F595E773930}" srcOrd="1" destOrd="0" parTransId="{20F82BB2-5233-472E-8001-E39AB17DA156}" sibTransId="{05CCA8BD-C026-445B-9DFC-F6574C647493}"/>
    <dgm:cxn modelId="{A2E4282D-9E63-4307-ABE7-4B88D677194F}" type="presOf" srcId="{3A89C622-5105-444B-BA7B-BAEEB36C3E01}" destId="{33E03045-5718-4AEA-866D-1E3D6558E787}" srcOrd="0" destOrd="0" presId="urn:microsoft.com/office/officeart/2005/8/layout/pList1"/>
    <dgm:cxn modelId="{1535773E-E5C6-4943-9633-D023A99E9A89}" type="presOf" srcId="{28B7FD80-BF8C-49CF-BDD6-6F595E773930}" destId="{0E136419-8BFF-4B85-827F-68558FB6C463}" srcOrd="0" destOrd="0" presId="urn:microsoft.com/office/officeart/2005/8/layout/pList1"/>
    <dgm:cxn modelId="{D5718489-132F-4F20-B35F-FF2409DB5EFA}" srcId="{511940C1-AFD8-44BC-A480-C975BD7E81C7}" destId="{EDDB35DB-9032-48AE-81D0-F8F0D3111F6C}" srcOrd="3" destOrd="0" parTransId="{31A08BC9-9571-4796-8AE3-9394FD63CB29}" sibTransId="{8E76B659-134E-4164-BFD6-4A50882B9DD5}"/>
    <dgm:cxn modelId="{79AFACD4-1706-484C-8AD3-8FAA25E2C31D}" srcId="{511940C1-AFD8-44BC-A480-C975BD7E81C7}" destId="{79E1DA5E-B280-4B85-BF70-7ECBCAFE8968}" srcOrd="2" destOrd="0" parTransId="{5A4135CC-BEC2-4139-9972-0D4B880E1CF1}" sibTransId="{48C87E5C-9F8D-4986-BD8C-B2C5430A2324}"/>
    <dgm:cxn modelId="{42B69DED-3DE9-4A5B-8C7E-B014FB01496A}" type="presOf" srcId="{79E1DA5E-B280-4B85-BF70-7ECBCAFE8968}" destId="{C8D43D53-E11F-4182-94F5-3FC3ECA9C46C}" srcOrd="0" destOrd="0" presId="urn:microsoft.com/office/officeart/2005/8/layout/pList1"/>
    <dgm:cxn modelId="{BEA3B9F2-CAA2-4C11-A824-D86F3E5F56A0}" srcId="{511940C1-AFD8-44BC-A480-C975BD7E81C7}" destId="{D755190B-8548-45B6-911B-E5C19EC803DE}" srcOrd="0" destOrd="0" parTransId="{B7CD0360-4F44-4474-84D3-307B443F95A0}" sibTransId="{3A89C622-5105-444B-BA7B-BAEEB36C3E01}"/>
    <dgm:cxn modelId="{4D9ADE7C-A32B-4476-8442-7305FC6BEF2D}" type="presParOf" srcId="{F2479EB1-7502-4C90-BF08-CE50D65829A5}" destId="{A74F1B10-CF1E-459C-BF3A-80FF75A3EFCF}" srcOrd="0" destOrd="0" presId="urn:microsoft.com/office/officeart/2005/8/layout/pList1"/>
    <dgm:cxn modelId="{C8AA9B2E-D271-4591-BE5B-E184A2FD5DFC}" type="presParOf" srcId="{A74F1B10-CF1E-459C-BF3A-80FF75A3EFCF}" destId="{CDAF4293-F6D2-4E4E-8227-B3D1DDADD4D4}" srcOrd="0" destOrd="0" presId="urn:microsoft.com/office/officeart/2005/8/layout/pList1"/>
    <dgm:cxn modelId="{4364A1B1-8CF2-4AEE-B4CC-D34D5A8DB37D}" type="presParOf" srcId="{A74F1B10-CF1E-459C-BF3A-80FF75A3EFCF}" destId="{3A614A57-E58A-4E9B-8DDA-359AD4A5BD69}" srcOrd="1" destOrd="0" presId="urn:microsoft.com/office/officeart/2005/8/layout/pList1"/>
    <dgm:cxn modelId="{920F8EA3-EE3B-4D49-B742-7AD8DA77CD75}" type="presParOf" srcId="{F2479EB1-7502-4C90-BF08-CE50D65829A5}" destId="{33E03045-5718-4AEA-866D-1E3D6558E787}" srcOrd="1" destOrd="0" presId="urn:microsoft.com/office/officeart/2005/8/layout/pList1"/>
    <dgm:cxn modelId="{E841B7D6-414C-4EFD-9EFD-11E4FE936B22}" type="presParOf" srcId="{F2479EB1-7502-4C90-BF08-CE50D65829A5}" destId="{0D646453-DF63-4382-AF51-C2C7B92FD052}" srcOrd="2" destOrd="0" presId="urn:microsoft.com/office/officeart/2005/8/layout/pList1"/>
    <dgm:cxn modelId="{50052938-B6E9-4FFB-AC8A-9CBE06F5A2C6}" type="presParOf" srcId="{0D646453-DF63-4382-AF51-C2C7B92FD052}" destId="{0C71385A-5AC4-48AD-B60E-1A6007D2C3F0}" srcOrd="0" destOrd="0" presId="urn:microsoft.com/office/officeart/2005/8/layout/pList1"/>
    <dgm:cxn modelId="{274A1BC1-FA25-4ABA-B083-498CEEED93A3}" type="presParOf" srcId="{0D646453-DF63-4382-AF51-C2C7B92FD052}" destId="{0E136419-8BFF-4B85-827F-68558FB6C463}" srcOrd="1" destOrd="0" presId="urn:microsoft.com/office/officeart/2005/8/layout/pList1"/>
    <dgm:cxn modelId="{6CEEF806-9C7C-4DAB-8A34-4A41F72D8556}" type="presParOf" srcId="{F2479EB1-7502-4C90-BF08-CE50D65829A5}" destId="{B285BEDF-0370-43C5-AB19-943D8C583538}" srcOrd="3" destOrd="0" presId="urn:microsoft.com/office/officeart/2005/8/layout/pList1"/>
    <dgm:cxn modelId="{3DF692BF-E57D-4735-8815-67CD7ADB1810}" type="presParOf" srcId="{F2479EB1-7502-4C90-BF08-CE50D65829A5}" destId="{9DEFA1CD-E1AF-4C13-B0DE-530BA763520B}" srcOrd="4" destOrd="0" presId="urn:microsoft.com/office/officeart/2005/8/layout/pList1"/>
    <dgm:cxn modelId="{3C33716F-F56E-4CC3-B79F-D6B09EA98CDC}" type="presParOf" srcId="{9DEFA1CD-E1AF-4C13-B0DE-530BA763520B}" destId="{1B923990-36F6-40CF-9C1D-AC93D0F216BA}" srcOrd="0" destOrd="0" presId="urn:microsoft.com/office/officeart/2005/8/layout/pList1"/>
    <dgm:cxn modelId="{D6F312B4-8B1B-4F35-972D-6B2214BC4E3F}" type="presParOf" srcId="{9DEFA1CD-E1AF-4C13-B0DE-530BA763520B}" destId="{C8D43D53-E11F-4182-94F5-3FC3ECA9C46C}" srcOrd="1" destOrd="0" presId="urn:microsoft.com/office/officeart/2005/8/layout/pList1"/>
    <dgm:cxn modelId="{D52DA976-6585-4893-9FD1-9FE9525DE553}" type="presParOf" srcId="{F2479EB1-7502-4C90-BF08-CE50D65829A5}" destId="{0F04C2B4-80ED-4F2E-A08D-25C501392452}" srcOrd="5" destOrd="0" presId="urn:microsoft.com/office/officeart/2005/8/layout/pList1"/>
    <dgm:cxn modelId="{3999A8AA-4DBE-4898-B8CE-8310E04A3E47}" type="presParOf" srcId="{F2479EB1-7502-4C90-BF08-CE50D65829A5}" destId="{405C2CF9-6510-45DE-8F67-9DB4B7F1067E}" srcOrd="6" destOrd="0" presId="urn:microsoft.com/office/officeart/2005/8/layout/pList1"/>
    <dgm:cxn modelId="{03D5239B-B8F5-4785-AACD-58BC10185889}" type="presParOf" srcId="{405C2CF9-6510-45DE-8F67-9DB4B7F1067E}" destId="{8CD2CB32-CFB3-40E9-987D-6F810F416B65}" srcOrd="0" destOrd="0" presId="urn:microsoft.com/office/officeart/2005/8/layout/pList1"/>
    <dgm:cxn modelId="{4F6DB03F-53C3-4176-93F6-CC54636A075E}" type="presParOf" srcId="{405C2CF9-6510-45DE-8F67-9DB4B7F1067E}" destId="{B7C61B03-1829-43AF-BCC7-AAA221B91FB1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AF4293-F6D2-4E4E-8227-B3D1DDADD4D4}">
      <dsp:nvSpPr>
        <dsp:cNvPr id="0" name=""/>
        <dsp:cNvSpPr/>
      </dsp:nvSpPr>
      <dsp:spPr>
        <a:xfrm>
          <a:off x="5225" y="713070"/>
          <a:ext cx="2486549" cy="1713232"/>
        </a:xfrm>
        <a:prstGeom prst="round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614A57-E58A-4E9B-8DDA-359AD4A5BD69}">
      <dsp:nvSpPr>
        <dsp:cNvPr id="0" name=""/>
        <dsp:cNvSpPr/>
      </dsp:nvSpPr>
      <dsp:spPr>
        <a:xfrm>
          <a:off x="5225" y="2426302"/>
          <a:ext cx="2486549" cy="9225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77800" rIns="17780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500" kern="1200"/>
            <a:t>IT</a:t>
          </a:r>
        </a:p>
      </dsp:txBody>
      <dsp:txXfrm>
        <a:off x="5225" y="2426302"/>
        <a:ext cx="2486549" cy="922509"/>
      </dsp:txXfrm>
    </dsp:sp>
    <dsp:sp modelId="{0C71385A-5AC4-48AD-B60E-1A6007D2C3F0}">
      <dsp:nvSpPr>
        <dsp:cNvPr id="0" name=""/>
        <dsp:cNvSpPr/>
      </dsp:nvSpPr>
      <dsp:spPr>
        <a:xfrm>
          <a:off x="2740533" y="713070"/>
          <a:ext cx="2486549" cy="1713232"/>
        </a:xfrm>
        <a:prstGeom prst="round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136419-8BFF-4B85-827F-68558FB6C463}">
      <dsp:nvSpPr>
        <dsp:cNvPr id="0" name=""/>
        <dsp:cNvSpPr/>
      </dsp:nvSpPr>
      <dsp:spPr>
        <a:xfrm>
          <a:off x="2740533" y="2426302"/>
          <a:ext cx="2486549" cy="9225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77800" rIns="17780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500" kern="1200"/>
            <a:t>Personell</a:t>
          </a:r>
        </a:p>
      </dsp:txBody>
      <dsp:txXfrm>
        <a:off x="2740533" y="2426302"/>
        <a:ext cx="2486549" cy="922509"/>
      </dsp:txXfrm>
    </dsp:sp>
    <dsp:sp modelId="{1B923990-36F6-40CF-9C1D-AC93D0F216BA}">
      <dsp:nvSpPr>
        <dsp:cNvPr id="0" name=""/>
        <dsp:cNvSpPr/>
      </dsp:nvSpPr>
      <dsp:spPr>
        <a:xfrm>
          <a:off x="5475842" y="713070"/>
          <a:ext cx="2486549" cy="1713232"/>
        </a:xfrm>
        <a:prstGeom prst="round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D43D53-E11F-4182-94F5-3FC3ECA9C46C}">
      <dsp:nvSpPr>
        <dsp:cNvPr id="0" name=""/>
        <dsp:cNvSpPr/>
      </dsp:nvSpPr>
      <dsp:spPr>
        <a:xfrm>
          <a:off x="5475842" y="2426302"/>
          <a:ext cx="2486549" cy="9225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77800" rIns="17780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500" kern="1200"/>
            <a:t>Eiendom og administrasjon</a:t>
          </a:r>
        </a:p>
      </dsp:txBody>
      <dsp:txXfrm>
        <a:off x="5475842" y="2426302"/>
        <a:ext cx="2486549" cy="922509"/>
      </dsp:txXfrm>
    </dsp:sp>
    <dsp:sp modelId="{8CD2CB32-CFB3-40E9-987D-6F810F416B65}">
      <dsp:nvSpPr>
        <dsp:cNvPr id="0" name=""/>
        <dsp:cNvSpPr/>
      </dsp:nvSpPr>
      <dsp:spPr>
        <a:xfrm>
          <a:off x="8211150" y="713070"/>
          <a:ext cx="2486549" cy="1713232"/>
        </a:xfrm>
        <a:prstGeom prst="round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C61B03-1829-43AF-BCC7-AAA221B91FB1}">
      <dsp:nvSpPr>
        <dsp:cNvPr id="0" name=""/>
        <dsp:cNvSpPr/>
      </dsp:nvSpPr>
      <dsp:spPr>
        <a:xfrm>
          <a:off x="8211150" y="2426302"/>
          <a:ext cx="2486549" cy="9225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77800" rIns="17780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500" kern="1200"/>
            <a:t>Tollspesifikt utstyr </a:t>
          </a:r>
        </a:p>
      </dsp:txBody>
      <dsp:txXfrm>
        <a:off x="8211150" y="2426302"/>
        <a:ext cx="2486549" cy="9225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790446-C0F2-4576-996D-F4C8F6C0F059}" type="datetimeFigureOut">
              <a:rPr lang="nb-NO" smtClean="0"/>
              <a:t>29.11.2022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9DCCD7-419E-483B-B563-1CDB14A32C5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03288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DCCD7-419E-483B-B563-1CDB14A32C57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497745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7BFDDE-CE1E-4212-8A87-66D55DA5E80E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65695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BDC603-0E88-4DF9-848E-5EAEF099B8D4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419655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DA2C6D-95A3-4891-A188-776E25511A4B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540368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nb-NO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319">
              <a:defRPr/>
            </a:pPr>
            <a:fld id="{BDF0696D-5E83-4BDF-BE5F-494AEB4D99EE}" type="slidenum">
              <a:rPr lang="nb-NO">
                <a:solidFill>
                  <a:prstClr val="black"/>
                </a:solidFill>
                <a:latin typeface="Calibri" panose="020F0502020204030204"/>
              </a:rPr>
              <a:pPr defTabSz="914319">
                <a:defRPr/>
              </a:pPr>
              <a:t>4</a:t>
            </a:fld>
            <a:endParaRPr lang="nb-NO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471090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DCCD7-419E-483B-B563-1CDB14A32C57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868334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DCCD7-419E-483B-B563-1CDB14A32C57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411751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  <a:p>
            <a:r>
              <a:rPr lang="nb-NO" dirty="0"/>
              <a:t>Ada fagansvar både strategisk og operativt for anskaffelsesfunksjonen 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Ledestjernen – det Virksomhetsstrategien sier: </a:t>
            </a:r>
            <a:r>
              <a:rPr lang="nb-NO" sz="1200" i="1" dirty="0">
                <a:latin typeface="Calibri" panose="020F0502020204030204" pitchFamily="34" charset="0"/>
                <a:cs typeface="Calibri" panose="020F0502020204030204" pitchFamily="34" charset="0"/>
              </a:rPr>
              <a:t>Anskaffe og forvalte utstyr og lokaler som sikrer god behovsdekning gjennom standardiserte, kostnadseffektive, bærekraftige og tidsriktige løsninger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DCCD7-419E-483B-B563-1CDB14A32C57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735483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DCCD7-419E-483B-B563-1CDB14A32C57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820760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DCCD7-419E-483B-B563-1CDB14A32C57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305427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- L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92A512B-40EB-4FEB-86CB-5C9CAFD83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2186940"/>
            <a:ext cx="10668000" cy="1828800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BB0610B7-62C4-4D97-A3BC-651D7C6F0BC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4015740"/>
            <a:ext cx="10668000" cy="15240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2" name="Plassholder for tekst 11">
            <a:extLst>
              <a:ext uri="{FF2B5EF4-FFF2-40B4-BE49-F238E27FC236}">
                <a16:creationId xmlns:a16="http://schemas.microsoft.com/office/drawing/2014/main" id="{E08D6CEA-DB09-4614-9FE4-725FE198FFD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000" y="5867400"/>
            <a:ext cx="1828800" cy="304800"/>
          </a:xfrm>
        </p:spPr>
        <p:txBody>
          <a:bodyPr wrap="none" lIns="0" tIns="0" rIns="0" bIns="0" anchor="b">
            <a:normAutofit/>
          </a:bodyPr>
          <a:lstStyle>
            <a:lvl1pPr marL="0" indent="0">
              <a:buNone/>
              <a:defRPr sz="10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b-NO"/>
              <a:t>DD/MM/ÅÅÅÅ</a:t>
            </a:r>
            <a:endParaRPr lang="en-US"/>
          </a:p>
        </p:txBody>
      </p:sp>
      <p:sp>
        <p:nvSpPr>
          <p:cNvPr id="13" name="Plassholder for tekst 11">
            <a:extLst>
              <a:ext uri="{FF2B5EF4-FFF2-40B4-BE49-F238E27FC236}">
                <a16:creationId xmlns:a16="http://schemas.microsoft.com/office/drawing/2014/main" id="{F3D26780-BC43-4993-8393-2EE68E4D2B0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05600" y="5867400"/>
            <a:ext cx="4724400" cy="304800"/>
          </a:xfrm>
        </p:spPr>
        <p:txBody>
          <a:bodyPr wrap="none" lIns="0" tIns="0" rIns="0" bIns="0" anchor="b">
            <a:normAutofit/>
          </a:bodyPr>
          <a:lstStyle>
            <a:lvl1pPr marL="0" indent="0" algn="r">
              <a:buNone/>
              <a:defRPr sz="10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b-NO"/>
              <a:t>Navn Etternavn</a:t>
            </a:r>
            <a:endParaRPr lang="en-US"/>
          </a:p>
        </p:txBody>
      </p:sp>
      <p:pic>
        <p:nvPicPr>
          <p:cNvPr id="3" name="Bilde 2" descr="Et bilde som inneholder tegning&#10;&#10;Automatisk generert beskrivelse">
            <a:extLst>
              <a:ext uri="{FF2B5EF4-FFF2-40B4-BE49-F238E27FC236}">
                <a16:creationId xmlns:a16="http://schemas.microsoft.com/office/drawing/2014/main" id="{CCF1662F-3DB4-44BB-9FFA-15CF80D970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467741"/>
            <a:ext cx="1524000" cy="944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5058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 og punktliste - Mø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22BBD82-C70C-48E8-AE19-247CFA1F1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318577"/>
            <a:ext cx="10972800" cy="1363663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AC9F238B-A7BD-49CD-AAA6-5D64A03EF5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2682240"/>
            <a:ext cx="10972800" cy="2582862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E3311DD5-8675-452F-A1C1-5903E341C7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57200" y="381000"/>
            <a:ext cx="1753804" cy="62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9669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 og punktliste - Bil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3">
            <a:extLst>
              <a:ext uri="{FF2B5EF4-FFF2-40B4-BE49-F238E27FC236}">
                <a16:creationId xmlns:a16="http://schemas.microsoft.com/office/drawing/2014/main" id="{4CFD7D83-6CB9-4493-BD03-AC6458466CB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 marL="0" indent="0">
              <a:buNone/>
              <a:defRPr sz="900" i="1">
                <a:solidFill>
                  <a:schemeClr val="bg1"/>
                </a:solidFill>
              </a:defRPr>
            </a:lvl1pPr>
          </a:lstStyle>
          <a:p>
            <a:r>
              <a:rPr lang="nb-NO"/>
              <a:t>Velg bakgrunnsrammen, velg «Sett inn» &gt; «Bilde». Pass på at teksten er lett lesbar uten å justere tekstfargen.</a:t>
            </a:r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22BBD82-C70C-48E8-AE19-247CFA1F1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318577"/>
            <a:ext cx="10972800" cy="1363663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AC9F238B-A7BD-49CD-AAA6-5D64A03EF5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2682240"/>
            <a:ext cx="10972800" cy="2582862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8763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kulepunkter og bilde - L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D61DBD4-5AFD-4861-BD6C-0155194D2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1356677"/>
            <a:ext cx="4876799" cy="1325563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5" name="Plassholder for tekst 3">
            <a:extLst>
              <a:ext uri="{FF2B5EF4-FFF2-40B4-BE49-F238E27FC236}">
                <a16:creationId xmlns:a16="http://schemas.microsoft.com/office/drawing/2014/main" id="{293250C8-3E5D-438D-9AEA-F4EDD408CB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2682240"/>
            <a:ext cx="4876799" cy="258286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7" name="Plassholder for bilde 6">
            <a:extLst>
              <a:ext uri="{FF2B5EF4-FFF2-40B4-BE49-F238E27FC236}">
                <a16:creationId xmlns:a16="http://schemas.microsoft.com/office/drawing/2014/main" id="{DC682E86-AF3D-4E55-97A9-A421B47B3D1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6000" cy="6858000"/>
          </a:xfrm>
        </p:spPr>
        <p:txBody>
          <a:bodyPr>
            <a:normAutofit/>
          </a:bodyPr>
          <a:lstStyle>
            <a:lvl1pPr marL="0" indent="0">
              <a:buNone/>
              <a:defRPr sz="900" i="1"/>
            </a:lvl1pPr>
          </a:lstStyle>
          <a:p>
            <a:r>
              <a:rPr lang="nb-NO"/>
              <a:t>Klikk på ikonet for å legge til et bilde, eller marker bilderammen og lim inn</a:t>
            </a:r>
            <a:endParaRPr lang="en-US"/>
          </a:p>
        </p:txBody>
      </p:sp>
      <p:pic>
        <p:nvPicPr>
          <p:cNvPr id="9" name="Bilde 8" descr="Et bilde som inneholder tegning&#10;&#10;Automatisk generert beskrivelse">
            <a:extLst>
              <a:ext uri="{FF2B5EF4-FFF2-40B4-BE49-F238E27FC236}">
                <a16:creationId xmlns:a16="http://schemas.microsoft.com/office/drawing/2014/main" id="{AD26CBCD-86F0-44A1-8901-07BA25C6BA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7200" y="381000"/>
            <a:ext cx="1753804" cy="62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5267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kulepunkter og bilde - Mø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D61DBD4-5AFD-4861-BD6C-0155194D2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1349374"/>
            <a:ext cx="4876799" cy="1325563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5" name="Plassholder for tekst 3">
            <a:extLst>
              <a:ext uri="{FF2B5EF4-FFF2-40B4-BE49-F238E27FC236}">
                <a16:creationId xmlns:a16="http://schemas.microsoft.com/office/drawing/2014/main" id="{293250C8-3E5D-438D-9AEA-F4EDD408CB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2689544"/>
            <a:ext cx="4876799" cy="2582862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7" name="Plassholder for bilde 6">
            <a:extLst>
              <a:ext uri="{FF2B5EF4-FFF2-40B4-BE49-F238E27FC236}">
                <a16:creationId xmlns:a16="http://schemas.microsoft.com/office/drawing/2014/main" id="{DC682E86-AF3D-4E55-97A9-A421B47B3D1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6000" cy="6858000"/>
          </a:xfrm>
        </p:spPr>
        <p:txBody>
          <a:bodyPr>
            <a:normAutofit/>
          </a:bodyPr>
          <a:lstStyle>
            <a:lvl1pPr marL="0" indent="0">
              <a:buNone/>
              <a:defRPr sz="900" i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bilde, eller marker bilderammen og lim inn</a:t>
            </a:r>
            <a:endParaRPr lang="en-US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10A39414-B995-4EB3-A02E-261C7EECDE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57200" y="381000"/>
            <a:ext cx="1753804" cy="62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2505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kulepunkter og to bilder - L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D61DBD4-5AFD-4861-BD6C-0155194D2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1356677"/>
            <a:ext cx="4876799" cy="1325563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5" name="Plassholder for tekst 3">
            <a:extLst>
              <a:ext uri="{FF2B5EF4-FFF2-40B4-BE49-F238E27FC236}">
                <a16:creationId xmlns:a16="http://schemas.microsoft.com/office/drawing/2014/main" id="{293250C8-3E5D-438D-9AEA-F4EDD408CB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2682240"/>
            <a:ext cx="4876799" cy="258286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7" name="Plassholder for bilde 6">
            <a:extLst>
              <a:ext uri="{FF2B5EF4-FFF2-40B4-BE49-F238E27FC236}">
                <a16:creationId xmlns:a16="http://schemas.microsoft.com/office/drawing/2014/main" id="{DC682E86-AF3D-4E55-97A9-A421B47B3D1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6000" cy="3429000"/>
          </a:xfrm>
        </p:spPr>
        <p:txBody>
          <a:bodyPr>
            <a:normAutofit/>
          </a:bodyPr>
          <a:lstStyle>
            <a:lvl1pPr marL="0" indent="0">
              <a:buNone/>
              <a:defRPr sz="900" i="1"/>
            </a:lvl1pPr>
          </a:lstStyle>
          <a:p>
            <a:r>
              <a:rPr lang="nb-NO"/>
              <a:t>Klikk på ikonet for å legge til et bilde, eller marker bilderammen og lim inn</a:t>
            </a:r>
            <a:endParaRPr lang="en-US"/>
          </a:p>
        </p:txBody>
      </p:sp>
      <p:pic>
        <p:nvPicPr>
          <p:cNvPr id="9" name="Bilde 8" descr="Et bilde som inneholder tegning&#10;&#10;Automatisk generert beskrivelse">
            <a:extLst>
              <a:ext uri="{FF2B5EF4-FFF2-40B4-BE49-F238E27FC236}">
                <a16:creationId xmlns:a16="http://schemas.microsoft.com/office/drawing/2014/main" id="{AD26CBCD-86F0-44A1-8901-07BA25C6BA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7200" y="381000"/>
            <a:ext cx="1753804" cy="628739"/>
          </a:xfrm>
          <a:prstGeom prst="rect">
            <a:avLst/>
          </a:prstGeom>
        </p:spPr>
      </p:pic>
      <p:sp>
        <p:nvSpPr>
          <p:cNvPr id="6" name="Plassholder for bilde 6">
            <a:extLst>
              <a:ext uri="{FF2B5EF4-FFF2-40B4-BE49-F238E27FC236}">
                <a16:creationId xmlns:a16="http://schemas.microsoft.com/office/drawing/2014/main" id="{2C24B17F-0449-4CE0-951D-A9F48F334DB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3436938"/>
            <a:ext cx="6096000" cy="3421062"/>
          </a:xfrm>
        </p:spPr>
        <p:txBody>
          <a:bodyPr>
            <a:normAutofit/>
          </a:bodyPr>
          <a:lstStyle>
            <a:lvl1pPr marL="0" indent="0">
              <a:buNone/>
              <a:defRPr sz="900" i="1"/>
            </a:lvl1pPr>
          </a:lstStyle>
          <a:p>
            <a:r>
              <a:rPr lang="nb-NO"/>
              <a:t>Klikk på ikonet for å legge til et bilde, eller marker bilderammen og lim inn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1698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kulepunkter og to bilder - Mø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D61DBD4-5AFD-4861-BD6C-0155194D2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1356677"/>
            <a:ext cx="4876799" cy="1325563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5" name="Plassholder for tekst 3">
            <a:extLst>
              <a:ext uri="{FF2B5EF4-FFF2-40B4-BE49-F238E27FC236}">
                <a16:creationId xmlns:a16="http://schemas.microsoft.com/office/drawing/2014/main" id="{293250C8-3E5D-438D-9AEA-F4EDD408CB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2682240"/>
            <a:ext cx="4876799" cy="2582862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7" name="Plassholder for bilde 6">
            <a:extLst>
              <a:ext uri="{FF2B5EF4-FFF2-40B4-BE49-F238E27FC236}">
                <a16:creationId xmlns:a16="http://schemas.microsoft.com/office/drawing/2014/main" id="{DC682E86-AF3D-4E55-97A9-A421B47B3D1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6000" cy="3429000"/>
          </a:xfrm>
        </p:spPr>
        <p:txBody>
          <a:bodyPr>
            <a:normAutofit/>
          </a:bodyPr>
          <a:lstStyle>
            <a:lvl1pPr marL="0" indent="0">
              <a:buNone/>
              <a:defRPr sz="900" i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bilde, eller marker bilderammen og lim inn</a:t>
            </a:r>
            <a:endParaRPr lang="en-US"/>
          </a:p>
        </p:txBody>
      </p:sp>
      <p:sp>
        <p:nvSpPr>
          <p:cNvPr id="6" name="Plassholder for bilde 6">
            <a:extLst>
              <a:ext uri="{FF2B5EF4-FFF2-40B4-BE49-F238E27FC236}">
                <a16:creationId xmlns:a16="http://schemas.microsoft.com/office/drawing/2014/main" id="{2C24B17F-0449-4CE0-951D-A9F48F334DB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3436938"/>
            <a:ext cx="6096000" cy="3421062"/>
          </a:xfrm>
        </p:spPr>
        <p:txBody>
          <a:bodyPr>
            <a:normAutofit/>
          </a:bodyPr>
          <a:lstStyle>
            <a:lvl1pPr marL="0" indent="0">
              <a:buNone/>
              <a:defRPr sz="900" i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bilde, eller marker bilderammen og lim inn</a:t>
            </a:r>
            <a:endParaRPr lang="en-US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00F001F3-8BE5-419C-9BFC-E7E139CAA1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57200" y="381000"/>
            <a:ext cx="1753804" cy="62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8130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kulepunkter og to bilder - Lys - Forskjøv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bilde 6">
            <a:extLst>
              <a:ext uri="{FF2B5EF4-FFF2-40B4-BE49-F238E27FC236}">
                <a16:creationId xmlns:a16="http://schemas.microsoft.com/office/drawing/2014/main" id="{DC682E86-AF3D-4E55-97A9-A421B47B3D1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6096000" cy="3429000"/>
          </a:xfrm>
        </p:spPr>
        <p:txBody>
          <a:bodyPr>
            <a:normAutofit/>
          </a:bodyPr>
          <a:lstStyle>
            <a:lvl1pPr marL="0" indent="0">
              <a:buNone/>
              <a:defRPr sz="900" i="1"/>
            </a:lvl1pPr>
          </a:lstStyle>
          <a:p>
            <a:r>
              <a:rPr lang="nb-NO"/>
              <a:t>Klikk på ikonet for å legge til et bilde, eller marker bilderammen og lim inn</a:t>
            </a:r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DD61DBD4-5AFD-4861-BD6C-0155194D2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5601" y="571499"/>
            <a:ext cx="4876799" cy="876301"/>
          </a:xfrm>
        </p:spPr>
        <p:txBody>
          <a:bodyPr anchor="b">
            <a:normAutofit/>
          </a:bodyPr>
          <a:lstStyle>
            <a:lvl1pPr>
              <a:defRPr sz="18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5" name="Plassholder for tekst 3">
            <a:extLst>
              <a:ext uri="{FF2B5EF4-FFF2-40B4-BE49-F238E27FC236}">
                <a16:creationId xmlns:a16="http://schemas.microsoft.com/office/drawing/2014/main" id="{293250C8-3E5D-438D-9AEA-F4EDD408CB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05600" y="1455739"/>
            <a:ext cx="4876799" cy="166846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6" name="Plassholder for bilde 6">
            <a:extLst>
              <a:ext uri="{FF2B5EF4-FFF2-40B4-BE49-F238E27FC236}">
                <a16:creationId xmlns:a16="http://schemas.microsoft.com/office/drawing/2014/main" id="{2C24B17F-0449-4CE0-951D-A9F48F334DB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3436938"/>
            <a:ext cx="6096000" cy="3421062"/>
          </a:xfrm>
        </p:spPr>
        <p:txBody>
          <a:bodyPr>
            <a:normAutofit/>
          </a:bodyPr>
          <a:lstStyle>
            <a:lvl1pPr marL="0" indent="0">
              <a:buNone/>
              <a:defRPr sz="900" i="1"/>
            </a:lvl1pPr>
          </a:lstStyle>
          <a:p>
            <a:r>
              <a:rPr lang="nb-NO"/>
              <a:t>Klikk på ikonet for å legge til et bilde, eller marker bilderammen og lim inn</a:t>
            </a:r>
            <a:endParaRPr lang="en-US"/>
          </a:p>
        </p:txBody>
      </p:sp>
      <p:sp>
        <p:nvSpPr>
          <p:cNvPr id="8" name="Plassholder for tekst 3">
            <a:extLst>
              <a:ext uri="{FF2B5EF4-FFF2-40B4-BE49-F238E27FC236}">
                <a16:creationId xmlns:a16="http://schemas.microsoft.com/office/drawing/2014/main" id="{33ADC7CF-9B6A-4067-9707-C9C3092EA7E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3400" y="4800600"/>
            <a:ext cx="4876799" cy="182086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10" name="Plassholder for tekst 3">
            <a:extLst>
              <a:ext uri="{FF2B5EF4-FFF2-40B4-BE49-F238E27FC236}">
                <a16:creationId xmlns:a16="http://schemas.microsoft.com/office/drawing/2014/main" id="{D9630116-E7FA-4574-934A-4E965A56CCF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3400" y="3886200"/>
            <a:ext cx="4876799" cy="914400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0725734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kulepunkter og to bilder - Mørk - Forskjøve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bilde 6">
            <a:extLst>
              <a:ext uri="{FF2B5EF4-FFF2-40B4-BE49-F238E27FC236}">
                <a16:creationId xmlns:a16="http://schemas.microsoft.com/office/drawing/2014/main" id="{DC682E86-AF3D-4E55-97A9-A421B47B3D1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6096000" cy="3429000"/>
          </a:xfrm>
        </p:spPr>
        <p:txBody>
          <a:bodyPr>
            <a:normAutofit/>
          </a:bodyPr>
          <a:lstStyle>
            <a:lvl1pPr marL="0" indent="0">
              <a:buNone/>
              <a:defRPr sz="900" i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bilde, eller marker bilderammen og lim inn</a:t>
            </a:r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DD61DBD4-5AFD-4861-BD6C-0155194D2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5601" y="571499"/>
            <a:ext cx="4876799" cy="876301"/>
          </a:xfrm>
        </p:spPr>
        <p:txBody>
          <a:bodyPr anchor="b"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5" name="Plassholder for tekst 3">
            <a:extLst>
              <a:ext uri="{FF2B5EF4-FFF2-40B4-BE49-F238E27FC236}">
                <a16:creationId xmlns:a16="http://schemas.microsoft.com/office/drawing/2014/main" id="{293250C8-3E5D-438D-9AEA-F4EDD408CB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05600" y="1455739"/>
            <a:ext cx="4876799" cy="1668462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6" name="Plassholder for bilde 6">
            <a:extLst>
              <a:ext uri="{FF2B5EF4-FFF2-40B4-BE49-F238E27FC236}">
                <a16:creationId xmlns:a16="http://schemas.microsoft.com/office/drawing/2014/main" id="{2C24B17F-0449-4CE0-951D-A9F48F334DB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3436938"/>
            <a:ext cx="6096000" cy="3421062"/>
          </a:xfrm>
        </p:spPr>
        <p:txBody>
          <a:bodyPr>
            <a:normAutofit/>
          </a:bodyPr>
          <a:lstStyle>
            <a:lvl1pPr marL="0" indent="0">
              <a:buNone/>
              <a:defRPr sz="900" i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bilde, eller marker bilderammen og lim inn</a:t>
            </a:r>
            <a:endParaRPr lang="en-US"/>
          </a:p>
        </p:txBody>
      </p:sp>
      <p:sp>
        <p:nvSpPr>
          <p:cNvPr id="8" name="Plassholder for tekst 3">
            <a:extLst>
              <a:ext uri="{FF2B5EF4-FFF2-40B4-BE49-F238E27FC236}">
                <a16:creationId xmlns:a16="http://schemas.microsoft.com/office/drawing/2014/main" id="{33ADC7CF-9B6A-4067-9707-C9C3092EA7E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3400" y="4800600"/>
            <a:ext cx="4876799" cy="1820862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10" name="Plassholder for tekst 3">
            <a:extLst>
              <a:ext uri="{FF2B5EF4-FFF2-40B4-BE49-F238E27FC236}">
                <a16:creationId xmlns:a16="http://schemas.microsoft.com/office/drawing/2014/main" id="{D9630116-E7FA-4574-934A-4E965A56CCF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3400" y="3886200"/>
            <a:ext cx="4876799" cy="914400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7976333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kulepunkter og Diagram - L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D61DBD4-5AFD-4861-BD6C-0155194D2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1356677"/>
            <a:ext cx="4876799" cy="1325563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5" name="Plassholder for tekst 3">
            <a:extLst>
              <a:ext uri="{FF2B5EF4-FFF2-40B4-BE49-F238E27FC236}">
                <a16:creationId xmlns:a16="http://schemas.microsoft.com/office/drawing/2014/main" id="{293250C8-3E5D-438D-9AEA-F4EDD408CB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2682240"/>
            <a:ext cx="4876799" cy="258286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pic>
        <p:nvPicPr>
          <p:cNvPr id="9" name="Bilde 8" descr="Et bilde som inneholder tegning&#10;&#10;Automatisk generert beskrivelse">
            <a:extLst>
              <a:ext uri="{FF2B5EF4-FFF2-40B4-BE49-F238E27FC236}">
                <a16:creationId xmlns:a16="http://schemas.microsoft.com/office/drawing/2014/main" id="{AD26CBCD-86F0-44A1-8901-07BA25C6BA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7200" y="381000"/>
            <a:ext cx="1753804" cy="628739"/>
          </a:xfrm>
          <a:prstGeom prst="rect">
            <a:avLst/>
          </a:prstGeom>
        </p:spPr>
      </p:pic>
      <p:sp>
        <p:nvSpPr>
          <p:cNvPr id="4" name="Plassholder for diagram 3">
            <a:extLst>
              <a:ext uri="{FF2B5EF4-FFF2-40B4-BE49-F238E27FC236}">
                <a16:creationId xmlns:a16="http://schemas.microsoft.com/office/drawing/2014/main" id="{EA3F1904-FDD9-4639-9A22-FB865A9F5E77}"/>
              </a:ext>
            </a:extLst>
          </p:cNvPr>
          <p:cNvSpPr>
            <a:spLocks noGrp="1"/>
          </p:cNvSpPr>
          <p:nvPr>
            <p:ph type="chart" sz="quarter" idx="12" hasCustomPrompt="1"/>
          </p:nvPr>
        </p:nvSpPr>
        <p:spPr>
          <a:xfrm>
            <a:off x="6096000" y="381000"/>
            <a:ext cx="6096000" cy="6096000"/>
          </a:xfrm>
        </p:spPr>
        <p:txBody>
          <a:bodyPr>
            <a:normAutofit/>
          </a:bodyPr>
          <a:lstStyle>
            <a:lvl1pPr marL="0" indent="0">
              <a:buNone/>
              <a:defRPr sz="900" i="1"/>
            </a:lvl1pPr>
          </a:lstStyle>
          <a:p>
            <a:r>
              <a:rPr lang="nb-NO"/>
              <a:t>Klikk på ikonet for å legge til et diagram, eller marker bilderammen og lim inn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A43A70F5-E029-4E9F-A9D0-C9957D4BD6A2}"/>
              </a:ext>
            </a:extLst>
          </p:cNvPr>
          <p:cNvSpPr txBox="1"/>
          <p:nvPr userDrawn="1"/>
        </p:nvSpPr>
        <p:spPr>
          <a:xfrm>
            <a:off x="12496800" y="0"/>
            <a:ext cx="2133600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nb-NO" sz="1000" b="1" i="1">
                <a:solidFill>
                  <a:schemeClr val="bg1">
                    <a:lumMod val="50000"/>
                  </a:schemeClr>
                </a:solidFill>
              </a:rPr>
              <a:t>Tips:</a:t>
            </a:r>
          </a:p>
          <a:p>
            <a:r>
              <a:rPr lang="nb-NO" sz="1000" i="1">
                <a:solidFill>
                  <a:schemeClr val="bg1">
                    <a:lumMod val="50000"/>
                  </a:schemeClr>
                </a:solidFill>
              </a:rPr>
              <a:t>Unngå å lime inn diagram som et bilde. Sett det heller inn som et redigerbart diagram så du enkelt kan justere det, og passe på at det følger Tolletatens visuelle uttrykk.</a:t>
            </a:r>
            <a:endParaRPr lang="en-US" sz="1000" i="1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8" name="Gruppe 17">
            <a:extLst>
              <a:ext uri="{FF2B5EF4-FFF2-40B4-BE49-F238E27FC236}">
                <a16:creationId xmlns:a16="http://schemas.microsoft.com/office/drawing/2014/main" id="{4E7E9547-40A2-48FF-AD53-DD8CB77B3AF0}"/>
              </a:ext>
            </a:extLst>
          </p:cNvPr>
          <p:cNvGrpSpPr/>
          <p:nvPr userDrawn="1"/>
        </p:nvGrpSpPr>
        <p:grpSpPr>
          <a:xfrm>
            <a:off x="13723620" y="1723776"/>
            <a:ext cx="297180" cy="185738"/>
            <a:chOff x="-457200" y="-990600"/>
            <a:chExt cx="1219200" cy="762000"/>
          </a:xfrm>
        </p:grpSpPr>
        <p:sp>
          <p:nvSpPr>
            <p:cNvPr id="15" name="Diagonal stripe 14">
              <a:extLst>
                <a:ext uri="{FF2B5EF4-FFF2-40B4-BE49-F238E27FC236}">
                  <a16:creationId xmlns:a16="http://schemas.microsoft.com/office/drawing/2014/main" id="{A159DFF1-D29C-4811-A513-8EADF2B8AA70}"/>
                </a:ext>
              </a:extLst>
            </p:cNvPr>
            <p:cNvSpPr/>
            <p:nvPr userDrawn="1"/>
          </p:nvSpPr>
          <p:spPr>
            <a:xfrm>
              <a:off x="1" y="-990600"/>
              <a:ext cx="761999" cy="761997"/>
            </a:xfrm>
            <a:prstGeom prst="diagStripe">
              <a:avLst>
                <a:gd name="adj" fmla="val 68750"/>
              </a:avLst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7" name="Diagonal stripe 16">
              <a:extLst>
                <a:ext uri="{FF2B5EF4-FFF2-40B4-BE49-F238E27FC236}">
                  <a16:creationId xmlns:a16="http://schemas.microsoft.com/office/drawing/2014/main" id="{9C92814C-0F6A-4AC8-BA87-8D134AACEC66}"/>
                </a:ext>
              </a:extLst>
            </p:cNvPr>
            <p:cNvSpPr/>
            <p:nvPr userDrawn="1"/>
          </p:nvSpPr>
          <p:spPr>
            <a:xfrm flipH="1">
              <a:off x="-457200" y="-685800"/>
              <a:ext cx="457200" cy="457200"/>
            </a:xfrm>
            <a:prstGeom prst="diagStripe">
              <a:avLst>
                <a:gd name="adj" fmla="val 45417"/>
              </a:avLst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9" name="Gruppe 18">
            <a:extLst>
              <a:ext uri="{FF2B5EF4-FFF2-40B4-BE49-F238E27FC236}">
                <a16:creationId xmlns:a16="http://schemas.microsoft.com/office/drawing/2014/main" id="{630D4F86-529E-4008-86DD-F52E84455FAE}"/>
              </a:ext>
            </a:extLst>
          </p:cNvPr>
          <p:cNvGrpSpPr/>
          <p:nvPr userDrawn="1"/>
        </p:nvGrpSpPr>
        <p:grpSpPr>
          <a:xfrm>
            <a:off x="13723620" y="2812074"/>
            <a:ext cx="297180" cy="185738"/>
            <a:chOff x="-457200" y="-990600"/>
            <a:chExt cx="1219200" cy="762000"/>
          </a:xfrm>
        </p:grpSpPr>
        <p:sp>
          <p:nvSpPr>
            <p:cNvPr id="20" name="Diagonal stripe 19">
              <a:extLst>
                <a:ext uri="{FF2B5EF4-FFF2-40B4-BE49-F238E27FC236}">
                  <a16:creationId xmlns:a16="http://schemas.microsoft.com/office/drawing/2014/main" id="{506652CB-B647-40B3-9982-D071366F9A60}"/>
                </a:ext>
              </a:extLst>
            </p:cNvPr>
            <p:cNvSpPr/>
            <p:nvPr userDrawn="1"/>
          </p:nvSpPr>
          <p:spPr>
            <a:xfrm>
              <a:off x="1" y="-990600"/>
              <a:ext cx="761999" cy="761997"/>
            </a:xfrm>
            <a:prstGeom prst="diagStripe">
              <a:avLst>
                <a:gd name="adj" fmla="val 68750"/>
              </a:avLst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" name="Diagonal stripe 20">
              <a:extLst>
                <a:ext uri="{FF2B5EF4-FFF2-40B4-BE49-F238E27FC236}">
                  <a16:creationId xmlns:a16="http://schemas.microsoft.com/office/drawing/2014/main" id="{27855CB7-5197-4BBB-9FF5-B0810454B12C}"/>
                </a:ext>
              </a:extLst>
            </p:cNvPr>
            <p:cNvSpPr/>
            <p:nvPr userDrawn="1"/>
          </p:nvSpPr>
          <p:spPr>
            <a:xfrm flipH="1">
              <a:off x="-457200" y="-685800"/>
              <a:ext cx="457200" cy="457200"/>
            </a:xfrm>
            <a:prstGeom prst="diagStripe">
              <a:avLst>
                <a:gd name="adj" fmla="val 45417"/>
              </a:avLst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6" name="Multiplikasjonstegn 25">
            <a:extLst>
              <a:ext uri="{FF2B5EF4-FFF2-40B4-BE49-F238E27FC236}">
                <a16:creationId xmlns:a16="http://schemas.microsoft.com/office/drawing/2014/main" id="{0B089168-1E0C-4550-A97A-7D2B067D0109}"/>
              </a:ext>
            </a:extLst>
          </p:cNvPr>
          <p:cNvSpPr/>
          <p:nvPr userDrawn="1"/>
        </p:nvSpPr>
        <p:spPr>
          <a:xfrm>
            <a:off x="13714333" y="4096282"/>
            <a:ext cx="241459" cy="241459"/>
          </a:xfrm>
          <a:prstGeom prst="mathMultiply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Bilde 28">
            <a:extLst>
              <a:ext uri="{FF2B5EF4-FFF2-40B4-BE49-F238E27FC236}">
                <a16:creationId xmlns:a16="http://schemas.microsoft.com/office/drawing/2014/main" id="{6B9A1D31-4EE6-4B82-A9C1-0018B070454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430478" y="1200239"/>
            <a:ext cx="1144895" cy="1167176"/>
          </a:xfrm>
          <a:prstGeom prst="rect">
            <a:avLst/>
          </a:prstGeom>
        </p:spPr>
      </p:pic>
      <p:pic>
        <p:nvPicPr>
          <p:cNvPr id="33" name="Bilde 32">
            <a:extLst>
              <a:ext uri="{FF2B5EF4-FFF2-40B4-BE49-F238E27FC236}">
                <a16:creationId xmlns:a16="http://schemas.microsoft.com/office/drawing/2014/main" id="{C8B87866-61EC-492E-B184-E105B7148A4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430478" y="2414224"/>
            <a:ext cx="1144895" cy="1167176"/>
          </a:xfrm>
          <a:prstGeom prst="rect">
            <a:avLst/>
          </a:prstGeom>
        </p:spPr>
      </p:pic>
      <p:pic>
        <p:nvPicPr>
          <p:cNvPr id="37" name="Bilde 36">
            <a:extLst>
              <a:ext uri="{FF2B5EF4-FFF2-40B4-BE49-F238E27FC236}">
                <a16:creationId xmlns:a16="http://schemas.microsoft.com/office/drawing/2014/main" id="{D773A35E-6B33-4E34-B27B-6FFB2827AEE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2431849" y="3633424"/>
            <a:ext cx="1143181" cy="116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9453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kulepunkter og Diagram - Mø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D61DBD4-5AFD-4861-BD6C-0155194D2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1356677"/>
            <a:ext cx="4876799" cy="1325563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5" name="Plassholder for tekst 3">
            <a:extLst>
              <a:ext uri="{FF2B5EF4-FFF2-40B4-BE49-F238E27FC236}">
                <a16:creationId xmlns:a16="http://schemas.microsoft.com/office/drawing/2014/main" id="{293250C8-3E5D-438D-9AEA-F4EDD408CB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2682240"/>
            <a:ext cx="4876799" cy="2582862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diagram 3">
            <a:extLst>
              <a:ext uri="{FF2B5EF4-FFF2-40B4-BE49-F238E27FC236}">
                <a16:creationId xmlns:a16="http://schemas.microsoft.com/office/drawing/2014/main" id="{EA3F1904-FDD9-4639-9A22-FB865A9F5E77}"/>
              </a:ext>
            </a:extLst>
          </p:cNvPr>
          <p:cNvSpPr>
            <a:spLocks noGrp="1"/>
          </p:cNvSpPr>
          <p:nvPr>
            <p:ph type="chart" sz="quarter" idx="12" hasCustomPrompt="1"/>
          </p:nvPr>
        </p:nvSpPr>
        <p:spPr>
          <a:xfrm>
            <a:off x="6096000" y="381000"/>
            <a:ext cx="6096000" cy="6096000"/>
          </a:xfrm>
        </p:spPr>
        <p:txBody>
          <a:bodyPr>
            <a:normAutofit/>
          </a:bodyPr>
          <a:lstStyle>
            <a:lvl1pPr marL="0" indent="0">
              <a:buNone/>
              <a:defRPr sz="900" i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diagram, eller marker bilderammen og lim inn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A43A70F5-E029-4E9F-A9D0-C9957D4BD6A2}"/>
              </a:ext>
            </a:extLst>
          </p:cNvPr>
          <p:cNvSpPr txBox="1"/>
          <p:nvPr userDrawn="1"/>
        </p:nvSpPr>
        <p:spPr>
          <a:xfrm>
            <a:off x="12496800" y="0"/>
            <a:ext cx="2133600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nb-NO" sz="1000" b="1" i="1">
                <a:solidFill>
                  <a:schemeClr val="bg1">
                    <a:lumMod val="50000"/>
                  </a:schemeClr>
                </a:solidFill>
              </a:rPr>
              <a:t>Tips:</a:t>
            </a:r>
          </a:p>
          <a:p>
            <a:r>
              <a:rPr lang="nb-NO" sz="1000" i="1">
                <a:solidFill>
                  <a:schemeClr val="bg1">
                    <a:lumMod val="50000"/>
                  </a:schemeClr>
                </a:solidFill>
              </a:rPr>
              <a:t>Unngå å lime inn diagram som et bilde. Sett det heller inn som et redigerbart diagram så du enkelt kan justere det, og passe på at det følger Tolletatens visuelle uttrykk.</a:t>
            </a:r>
            <a:endParaRPr lang="en-US" sz="1000" i="1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8" name="Gruppe 17">
            <a:extLst>
              <a:ext uri="{FF2B5EF4-FFF2-40B4-BE49-F238E27FC236}">
                <a16:creationId xmlns:a16="http://schemas.microsoft.com/office/drawing/2014/main" id="{4E7E9547-40A2-48FF-AD53-DD8CB77B3AF0}"/>
              </a:ext>
            </a:extLst>
          </p:cNvPr>
          <p:cNvGrpSpPr/>
          <p:nvPr userDrawn="1"/>
        </p:nvGrpSpPr>
        <p:grpSpPr>
          <a:xfrm>
            <a:off x="13723620" y="1723776"/>
            <a:ext cx="297180" cy="185738"/>
            <a:chOff x="-457200" y="-990600"/>
            <a:chExt cx="1219200" cy="762000"/>
          </a:xfrm>
        </p:grpSpPr>
        <p:sp>
          <p:nvSpPr>
            <p:cNvPr id="15" name="Diagonal stripe 14">
              <a:extLst>
                <a:ext uri="{FF2B5EF4-FFF2-40B4-BE49-F238E27FC236}">
                  <a16:creationId xmlns:a16="http://schemas.microsoft.com/office/drawing/2014/main" id="{A159DFF1-D29C-4811-A513-8EADF2B8AA70}"/>
                </a:ext>
              </a:extLst>
            </p:cNvPr>
            <p:cNvSpPr/>
            <p:nvPr userDrawn="1"/>
          </p:nvSpPr>
          <p:spPr>
            <a:xfrm>
              <a:off x="1" y="-990600"/>
              <a:ext cx="761999" cy="761997"/>
            </a:xfrm>
            <a:prstGeom prst="diagStripe">
              <a:avLst>
                <a:gd name="adj" fmla="val 68750"/>
              </a:avLst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7" name="Diagonal stripe 16">
              <a:extLst>
                <a:ext uri="{FF2B5EF4-FFF2-40B4-BE49-F238E27FC236}">
                  <a16:creationId xmlns:a16="http://schemas.microsoft.com/office/drawing/2014/main" id="{9C92814C-0F6A-4AC8-BA87-8D134AACEC66}"/>
                </a:ext>
              </a:extLst>
            </p:cNvPr>
            <p:cNvSpPr/>
            <p:nvPr userDrawn="1"/>
          </p:nvSpPr>
          <p:spPr>
            <a:xfrm flipH="1">
              <a:off x="-457200" y="-685800"/>
              <a:ext cx="457200" cy="457200"/>
            </a:xfrm>
            <a:prstGeom prst="diagStripe">
              <a:avLst>
                <a:gd name="adj" fmla="val 45417"/>
              </a:avLst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9" name="Gruppe 18">
            <a:extLst>
              <a:ext uri="{FF2B5EF4-FFF2-40B4-BE49-F238E27FC236}">
                <a16:creationId xmlns:a16="http://schemas.microsoft.com/office/drawing/2014/main" id="{630D4F86-529E-4008-86DD-F52E84455FAE}"/>
              </a:ext>
            </a:extLst>
          </p:cNvPr>
          <p:cNvGrpSpPr/>
          <p:nvPr userDrawn="1"/>
        </p:nvGrpSpPr>
        <p:grpSpPr>
          <a:xfrm>
            <a:off x="13723620" y="2812074"/>
            <a:ext cx="297180" cy="185738"/>
            <a:chOff x="-457200" y="-990600"/>
            <a:chExt cx="1219200" cy="762000"/>
          </a:xfrm>
        </p:grpSpPr>
        <p:sp>
          <p:nvSpPr>
            <p:cNvPr id="20" name="Diagonal stripe 19">
              <a:extLst>
                <a:ext uri="{FF2B5EF4-FFF2-40B4-BE49-F238E27FC236}">
                  <a16:creationId xmlns:a16="http://schemas.microsoft.com/office/drawing/2014/main" id="{506652CB-B647-40B3-9982-D071366F9A60}"/>
                </a:ext>
              </a:extLst>
            </p:cNvPr>
            <p:cNvSpPr/>
            <p:nvPr userDrawn="1"/>
          </p:nvSpPr>
          <p:spPr>
            <a:xfrm>
              <a:off x="1" y="-990600"/>
              <a:ext cx="761999" cy="761997"/>
            </a:xfrm>
            <a:prstGeom prst="diagStripe">
              <a:avLst>
                <a:gd name="adj" fmla="val 68750"/>
              </a:avLst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" name="Diagonal stripe 20">
              <a:extLst>
                <a:ext uri="{FF2B5EF4-FFF2-40B4-BE49-F238E27FC236}">
                  <a16:creationId xmlns:a16="http://schemas.microsoft.com/office/drawing/2014/main" id="{27855CB7-5197-4BBB-9FF5-B0810454B12C}"/>
                </a:ext>
              </a:extLst>
            </p:cNvPr>
            <p:cNvSpPr/>
            <p:nvPr userDrawn="1"/>
          </p:nvSpPr>
          <p:spPr>
            <a:xfrm flipH="1">
              <a:off x="-457200" y="-685800"/>
              <a:ext cx="457200" cy="457200"/>
            </a:xfrm>
            <a:prstGeom prst="diagStripe">
              <a:avLst>
                <a:gd name="adj" fmla="val 45417"/>
              </a:avLst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6" name="Multiplikasjonstegn 25">
            <a:extLst>
              <a:ext uri="{FF2B5EF4-FFF2-40B4-BE49-F238E27FC236}">
                <a16:creationId xmlns:a16="http://schemas.microsoft.com/office/drawing/2014/main" id="{0B089168-1E0C-4550-A97A-7D2B067D0109}"/>
              </a:ext>
            </a:extLst>
          </p:cNvPr>
          <p:cNvSpPr/>
          <p:nvPr userDrawn="1"/>
        </p:nvSpPr>
        <p:spPr>
          <a:xfrm>
            <a:off x="13714333" y="4096282"/>
            <a:ext cx="241459" cy="241459"/>
          </a:xfrm>
          <a:prstGeom prst="mathMultiply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Bilde 28">
            <a:extLst>
              <a:ext uri="{FF2B5EF4-FFF2-40B4-BE49-F238E27FC236}">
                <a16:creationId xmlns:a16="http://schemas.microsoft.com/office/drawing/2014/main" id="{6B9A1D31-4EE6-4B82-A9C1-0018B07045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430478" y="1200239"/>
            <a:ext cx="1144895" cy="1167176"/>
          </a:xfrm>
          <a:prstGeom prst="rect">
            <a:avLst/>
          </a:prstGeom>
        </p:spPr>
      </p:pic>
      <p:pic>
        <p:nvPicPr>
          <p:cNvPr id="33" name="Bilde 32">
            <a:extLst>
              <a:ext uri="{FF2B5EF4-FFF2-40B4-BE49-F238E27FC236}">
                <a16:creationId xmlns:a16="http://schemas.microsoft.com/office/drawing/2014/main" id="{C8B87866-61EC-492E-B184-E105B7148A4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430478" y="2414224"/>
            <a:ext cx="1144895" cy="1167176"/>
          </a:xfrm>
          <a:prstGeom prst="rect">
            <a:avLst/>
          </a:prstGeom>
        </p:spPr>
      </p:pic>
      <p:pic>
        <p:nvPicPr>
          <p:cNvPr id="37" name="Bilde 36">
            <a:extLst>
              <a:ext uri="{FF2B5EF4-FFF2-40B4-BE49-F238E27FC236}">
                <a16:creationId xmlns:a16="http://schemas.microsoft.com/office/drawing/2014/main" id="{D773A35E-6B33-4E34-B27B-6FFB2827AEE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431849" y="3633424"/>
            <a:ext cx="1143181" cy="1167176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72A28095-563C-4497-8EA1-33610ED31E3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457200" y="381000"/>
            <a:ext cx="1753804" cy="62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4707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- Mø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92A512B-40EB-4FEB-86CB-5C9CAFD83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2186940"/>
            <a:ext cx="10668000" cy="1828800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A7E01672-357C-496E-A86E-F884CFFE34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334000" y="467740"/>
            <a:ext cx="1524000" cy="944120"/>
          </a:xfrm>
          <a:prstGeom prst="rect">
            <a:avLst/>
          </a:prstGeom>
        </p:spPr>
      </p:pic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BB0610B7-62C4-4D97-A3BC-651D7C6F0BC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4015740"/>
            <a:ext cx="10668000" cy="15240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2" name="Plassholder for tekst 11">
            <a:extLst>
              <a:ext uri="{FF2B5EF4-FFF2-40B4-BE49-F238E27FC236}">
                <a16:creationId xmlns:a16="http://schemas.microsoft.com/office/drawing/2014/main" id="{E08D6CEA-DB09-4614-9FE4-725FE198FFD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000" y="5867400"/>
            <a:ext cx="1828800" cy="304800"/>
          </a:xfrm>
        </p:spPr>
        <p:txBody>
          <a:bodyPr wrap="none" lIns="0" tIns="0" rIns="0" bIns="0" anchor="b">
            <a:normAutofit/>
          </a:bodyPr>
          <a:lstStyle>
            <a:lvl1pPr marL="0" indent="0">
              <a:buNone/>
              <a:defRPr sz="1000">
                <a:solidFill>
                  <a:schemeClr val="accent3">
                    <a:lumMod val="25000"/>
                    <a:lumOff val="75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b-NO"/>
              <a:t>DD/MM/ÅÅÅÅ</a:t>
            </a:r>
            <a:endParaRPr lang="en-US"/>
          </a:p>
        </p:txBody>
      </p:sp>
      <p:sp>
        <p:nvSpPr>
          <p:cNvPr id="13" name="Plassholder for tekst 11">
            <a:extLst>
              <a:ext uri="{FF2B5EF4-FFF2-40B4-BE49-F238E27FC236}">
                <a16:creationId xmlns:a16="http://schemas.microsoft.com/office/drawing/2014/main" id="{F3D26780-BC43-4993-8393-2EE68E4D2B0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05600" y="5867400"/>
            <a:ext cx="4724400" cy="304800"/>
          </a:xfrm>
        </p:spPr>
        <p:txBody>
          <a:bodyPr wrap="none" lIns="0" tIns="0" rIns="0" bIns="0" anchor="b">
            <a:normAutofit/>
          </a:bodyPr>
          <a:lstStyle>
            <a:lvl1pPr marL="0" indent="0" algn="r">
              <a:buNone/>
              <a:defRPr sz="1000">
                <a:solidFill>
                  <a:schemeClr val="accent3">
                    <a:lumMod val="25000"/>
                    <a:lumOff val="75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b-NO"/>
              <a:t>Navn Etternavn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730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diagram - Bil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ssholder for bilde 3">
            <a:extLst>
              <a:ext uri="{FF2B5EF4-FFF2-40B4-BE49-F238E27FC236}">
                <a16:creationId xmlns:a16="http://schemas.microsoft.com/office/drawing/2014/main" id="{9C62CC79-D85F-4AE3-B8EE-3FC99DA3FFC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 marL="0" indent="0">
              <a:buNone/>
              <a:defRPr sz="900" i="1">
                <a:solidFill>
                  <a:schemeClr val="bg1"/>
                </a:solidFill>
              </a:defRPr>
            </a:lvl1pPr>
          </a:lstStyle>
          <a:p>
            <a:r>
              <a:rPr lang="nb-NO"/>
              <a:t>Velg bakgrunnsrammen, velg «Sett inn» &gt; «Bilde». Pass på at teksten er lett lesbar uten å justere tekstfargen.</a:t>
            </a:r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FFD02D06-9CFF-4ABC-A81C-C12B23B30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2057399"/>
            <a:ext cx="4724401" cy="274320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diagram 3">
            <a:extLst>
              <a:ext uri="{FF2B5EF4-FFF2-40B4-BE49-F238E27FC236}">
                <a16:creationId xmlns:a16="http://schemas.microsoft.com/office/drawing/2014/main" id="{36194CD0-83C5-4A5D-804F-A168B0C18465}"/>
              </a:ext>
            </a:extLst>
          </p:cNvPr>
          <p:cNvSpPr>
            <a:spLocks noGrp="1"/>
          </p:cNvSpPr>
          <p:nvPr>
            <p:ph type="chart" sz="quarter" idx="12" hasCustomPrompt="1"/>
          </p:nvPr>
        </p:nvSpPr>
        <p:spPr>
          <a:xfrm>
            <a:off x="6096000" y="381000"/>
            <a:ext cx="6096000" cy="6096000"/>
          </a:xfrm>
        </p:spPr>
        <p:txBody>
          <a:bodyPr>
            <a:normAutofit/>
          </a:bodyPr>
          <a:lstStyle>
            <a:lvl1pPr marL="0" indent="0">
              <a:buNone/>
              <a:defRPr sz="900" i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diagram, eller marker bilderammen og lim inn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B23C2D22-3A93-4BD7-AFCE-D11FFA6E7308}"/>
              </a:ext>
            </a:extLst>
          </p:cNvPr>
          <p:cNvSpPr txBox="1"/>
          <p:nvPr userDrawn="1"/>
        </p:nvSpPr>
        <p:spPr>
          <a:xfrm>
            <a:off x="12496800" y="0"/>
            <a:ext cx="2133600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nb-NO" sz="1000" b="1" i="1">
                <a:solidFill>
                  <a:schemeClr val="bg1">
                    <a:lumMod val="50000"/>
                  </a:schemeClr>
                </a:solidFill>
              </a:rPr>
              <a:t>Tips:</a:t>
            </a:r>
          </a:p>
          <a:p>
            <a:r>
              <a:rPr lang="nb-NO" sz="1000" i="1">
                <a:solidFill>
                  <a:schemeClr val="bg1">
                    <a:lumMod val="50000"/>
                  </a:schemeClr>
                </a:solidFill>
              </a:rPr>
              <a:t>Unngå å lime inn diagram som et bilde. Sett det heller inn som et redigerbart diagram så du enkelt kan justere det, og passe på at det følger Tolletatens visuelle uttrykk.</a:t>
            </a:r>
            <a:endParaRPr lang="en-US" sz="1000" i="1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6" name="Gruppe 15">
            <a:extLst>
              <a:ext uri="{FF2B5EF4-FFF2-40B4-BE49-F238E27FC236}">
                <a16:creationId xmlns:a16="http://schemas.microsoft.com/office/drawing/2014/main" id="{61ADF65A-E3AA-47D8-AFE0-05EC025827DA}"/>
              </a:ext>
            </a:extLst>
          </p:cNvPr>
          <p:cNvGrpSpPr/>
          <p:nvPr userDrawn="1"/>
        </p:nvGrpSpPr>
        <p:grpSpPr>
          <a:xfrm>
            <a:off x="13723620" y="1723776"/>
            <a:ext cx="297180" cy="185738"/>
            <a:chOff x="-457200" y="-990600"/>
            <a:chExt cx="1219200" cy="762000"/>
          </a:xfrm>
        </p:grpSpPr>
        <p:sp>
          <p:nvSpPr>
            <p:cNvPr id="17" name="Diagonal stripe 16">
              <a:extLst>
                <a:ext uri="{FF2B5EF4-FFF2-40B4-BE49-F238E27FC236}">
                  <a16:creationId xmlns:a16="http://schemas.microsoft.com/office/drawing/2014/main" id="{9E7FD39A-EB67-43C4-A024-9B47A75053D1}"/>
                </a:ext>
              </a:extLst>
            </p:cNvPr>
            <p:cNvSpPr/>
            <p:nvPr userDrawn="1"/>
          </p:nvSpPr>
          <p:spPr>
            <a:xfrm>
              <a:off x="1" y="-990600"/>
              <a:ext cx="761999" cy="761997"/>
            </a:xfrm>
            <a:prstGeom prst="diagStripe">
              <a:avLst>
                <a:gd name="adj" fmla="val 68750"/>
              </a:avLst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8" name="Diagonal stripe 17">
              <a:extLst>
                <a:ext uri="{FF2B5EF4-FFF2-40B4-BE49-F238E27FC236}">
                  <a16:creationId xmlns:a16="http://schemas.microsoft.com/office/drawing/2014/main" id="{EE9702AC-AD03-4ECB-85A4-F0443A802677}"/>
                </a:ext>
              </a:extLst>
            </p:cNvPr>
            <p:cNvSpPr/>
            <p:nvPr userDrawn="1"/>
          </p:nvSpPr>
          <p:spPr>
            <a:xfrm flipH="1">
              <a:off x="-457200" y="-685800"/>
              <a:ext cx="457200" cy="457200"/>
            </a:xfrm>
            <a:prstGeom prst="diagStripe">
              <a:avLst>
                <a:gd name="adj" fmla="val 45417"/>
              </a:avLst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9" name="Gruppe 18">
            <a:extLst>
              <a:ext uri="{FF2B5EF4-FFF2-40B4-BE49-F238E27FC236}">
                <a16:creationId xmlns:a16="http://schemas.microsoft.com/office/drawing/2014/main" id="{EB50CC0B-92D7-4C46-BD01-48D493CC07D0}"/>
              </a:ext>
            </a:extLst>
          </p:cNvPr>
          <p:cNvGrpSpPr/>
          <p:nvPr userDrawn="1"/>
        </p:nvGrpSpPr>
        <p:grpSpPr>
          <a:xfrm>
            <a:off x="13723620" y="2812074"/>
            <a:ext cx="297180" cy="185738"/>
            <a:chOff x="-457200" y="-990600"/>
            <a:chExt cx="1219200" cy="762000"/>
          </a:xfrm>
        </p:grpSpPr>
        <p:sp>
          <p:nvSpPr>
            <p:cNvPr id="20" name="Diagonal stripe 19">
              <a:extLst>
                <a:ext uri="{FF2B5EF4-FFF2-40B4-BE49-F238E27FC236}">
                  <a16:creationId xmlns:a16="http://schemas.microsoft.com/office/drawing/2014/main" id="{6580DFEE-1183-443D-93CC-7C190151714A}"/>
                </a:ext>
              </a:extLst>
            </p:cNvPr>
            <p:cNvSpPr/>
            <p:nvPr userDrawn="1"/>
          </p:nvSpPr>
          <p:spPr>
            <a:xfrm>
              <a:off x="1" y="-990600"/>
              <a:ext cx="761999" cy="761997"/>
            </a:xfrm>
            <a:prstGeom prst="diagStripe">
              <a:avLst>
                <a:gd name="adj" fmla="val 68750"/>
              </a:avLst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" name="Diagonal stripe 20">
              <a:extLst>
                <a:ext uri="{FF2B5EF4-FFF2-40B4-BE49-F238E27FC236}">
                  <a16:creationId xmlns:a16="http://schemas.microsoft.com/office/drawing/2014/main" id="{6A69FC28-0D95-4C29-80B0-D1143E5589DB}"/>
                </a:ext>
              </a:extLst>
            </p:cNvPr>
            <p:cNvSpPr/>
            <p:nvPr userDrawn="1"/>
          </p:nvSpPr>
          <p:spPr>
            <a:xfrm flipH="1">
              <a:off x="-457200" y="-685800"/>
              <a:ext cx="457200" cy="457200"/>
            </a:xfrm>
            <a:prstGeom prst="diagStripe">
              <a:avLst>
                <a:gd name="adj" fmla="val 45417"/>
              </a:avLst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2" name="Multiplikasjonstegn 21">
            <a:extLst>
              <a:ext uri="{FF2B5EF4-FFF2-40B4-BE49-F238E27FC236}">
                <a16:creationId xmlns:a16="http://schemas.microsoft.com/office/drawing/2014/main" id="{FEEE06E0-1C0E-4D80-BA03-6B66477C01C1}"/>
              </a:ext>
            </a:extLst>
          </p:cNvPr>
          <p:cNvSpPr/>
          <p:nvPr userDrawn="1"/>
        </p:nvSpPr>
        <p:spPr>
          <a:xfrm>
            <a:off x="13714333" y="4096282"/>
            <a:ext cx="241459" cy="241459"/>
          </a:xfrm>
          <a:prstGeom prst="mathMultiply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Bilde 22">
            <a:extLst>
              <a:ext uri="{FF2B5EF4-FFF2-40B4-BE49-F238E27FC236}">
                <a16:creationId xmlns:a16="http://schemas.microsoft.com/office/drawing/2014/main" id="{1CE88F8F-5B5B-41E0-97F8-D875219851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430478" y="1200239"/>
            <a:ext cx="1144895" cy="1167176"/>
          </a:xfrm>
          <a:prstGeom prst="rect">
            <a:avLst/>
          </a:prstGeom>
        </p:spPr>
      </p:pic>
      <p:pic>
        <p:nvPicPr>
          <p:cNvPr id="24" name="Bilde 23">
            <a:extLst>
              <a:ext uri="{FF2B5EF4-FFF2-40B4-BE49-F238E27FC236}">
                <a16:creationId xmlns:a16="http://schemas.microsoft.com/office/drawing/2014/main" id="{CB13DFAE-F185-433D-AC5E-F8509285316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430478" y="2414224"/>
            <a:ext cx="1144895" cy="1167176"/>
          </a:xfrm>
          <a:prstGeom prst="rect">
            <a:avLst/>
          </a:prstGeom>
        </p:spPr>
      </p:pic>
      <p:pic>
        <p:nvPicPr>
          <p:cNvPr id="25" name="Bilde 24">
            <a:extLst>
              <a:ext uri="{FF2B5EF4-FFF2-40B4-BE49-F238E27FC236}">
                <a16:creationId xmlns:a16="http://schemas.microsoft.com/office/drawing/2014/main" id="{11725438-4F05-4921-AE59-3F618585B2D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431849" y="3633424"/>
            <a:ext cx="1143181" cy="116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5537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 - L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7DB6CED-7B2E-4AC1-BAD5-46810A5B08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2514601"/>
            <a:ext cx="10668000" cy="1828800"/>
          </a:xfrm>
        </p:spPr>
        <p:txBody>
          <a:bodyPr>
            <a:normAutofit/>
          </a:bodyPr>
          <a:lstStyle>
            <a:lvl1pPr algn="ctr">
              <a:defRPr sz="3600"/>
            </a:lvl1pPr>
          </a:lstStyle>
          <a:p>
            <a:r>
              <a:rPr lang="nb-NO"/>
              <a:t>Klikk for å redigere sitat</a:t>
            </a:r>
            <a:endParaRPr lang="en-US"/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B4D99E9C-49CB-4CAC-9B28-F45BC50719FE}"/>
              </a:ext>
            </a:extLst>
          </p:cNvPr>
          <p:cNvSpPr txBox="1"/>
          <p:nvPr userDrawn="1"/>
        </p:nvSpPr>
        <p:spPr>
          <a:xfrm>
            <a:off x="5626159" y="1191162"/>
            <a:ext cx="939681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600"/>
              <a:t>"</a:t>
            </a:r>
            <a:endParaRPr lang="en-US" sz="16600"/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B40D9984-ED04-4375-B4E4-5ABE5F1ACFC3}"/>
              </a:ext>
            </a:extLst>
          </p:cNvPr>
          <p:cNvSpPr txBox="1"/>
          <p:nvPr userDrawn="1"/>
        </p:nvSpPr>
        <p:spPr>
          <a:xfrm>
            <a:off x="12496800" y="0"/>
            <a:ext cx="2133600" cy="13234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nb-NO" sz="1000" b="1" i="1">
                <a:solidFill>
                  <a:schemeClr val="bg1">
                    <a:lumMod val="50000"/>
                  </a:schemeClr>
                </a:solidFill>
              </a:rPr>
              <a:t>Tips:</a:t>
            </a:r>
          </a:p>
          <a:p>
            <a:r>
              <a:rPr lang="nb-NO" sz="1000" i="1">
                <a:solidFill>
                  <a:schemeClr val="bg1">
                    <a:lumMod val="50000"/>
                  </a:schemeClr>
                </a:solidFill>
              </a:rPr>
              <a:t>Bruk kun korte sitater, maks tre linjer i </a:t>
            </a:r>
            <a:r>
              <a:rPr lang="nb-NO" sz="1000" i="1" err="1">
                <a:solidFill>
                  <a:schemeClr val="bg1">
                    <a:lumMod val="50000"/>
                  </a:schemeClr>
                </a:solidFill>
              </a:rPr>
              <a:t>str</a:t>
            </a:r>
            <a:r>
              <a:rPr lang="nb-NO" sz="1000" i="1">
                <a:solidFill>
                  <a:schemeClr val="bg1">
                    <a:lumMod val="50000"/>
                  </a:schemeClr>
                </a:solidFill>
              </a:rPr>
              <a:t>. 36. Er sitatet langt er det bedre å trekke ut den viktigste delen av sitatet. Er sitatet for langt vil publikum lese hele sitatet mens du snakker om noe annet, og plansjen blir distraherende.</a:t>
            </a:r>
            <a:endParaRPr lang="en-US" sz="1000" i="1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AF057DEA-6E44-4F77-841C-666A7444B9A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20000" y="4352926"/>
            <a:ext cx="3810000" cy="600074"/>
          </a:xfrm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b-NO"/>
              <a:t>Navn Etternavn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5042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 - Mø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7DB6CED-7B2E-4AC1-BAD5-46810A5B08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2514601"/>
            <a:ext cx="10668000" cy="1828800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sitat</a:t>
            </a:r>
            <a:endParaRPr lang="en-US"/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B4D99E9C-49CB-4CAC-9B28-F45BC50719FE}"/>
              </a:ext>
            </a:extLst>
          </p:cNvPr>
          <p:cNvSpPr txBox="1"/>
          <p:nvPr userDrawn="1"/>
        </p:nvSpPr>
        <p:spPr>
          <a:xfrm>
            <a:off x="5626159" y="1191162"/>
            <a:ext cx="939681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600">
                <a:solidFill>
                  <a:schemeClr val="bg1"/>
                </a:solidFill>
              </a:rPr>
              <a:t>"</a:t>
            </a:r>
            <a:endParaRPr lang="en-US" sz="16600">
              <a:solidFill>
                <a:schemeClr val="bg1"/>
              </a:solidFill>
            </a:endParaRP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B40D9984-ED04-4375-B4E4-5ABE5F1ACFC3}"/>
              </a:ext>
            </a:extLst>
          </p:cNvPr>
          <p:cNvSpPr txBox="1"/>
          <p:nvPr userDrawn="1"/>
        </p:nvSpPr>
        <p:spPr>
          <a:xfrm>
            <a:off x="12496800" y="0"/>
            <a:ext cx="2133600" cy="13234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nb-NO" sz="1000" b="1" i="1">
                <a:solidFill>
                  <a:schemeClr val="bg1">
                    <a:lumMod val="50000"/>
                  </a:schemeClr>
                </a:solidFill>
              </a:rPr>
              <a:t>Tips:</a:t>
            </a:r>
          </a:p>
          <a:p>
            <a:r>
              <a:rPr lang="nb-NO" sz="1000" i="1">
                <a:solidFill>
                  <a:schemeClr val="bg1">
                    <a:lumMod val="50000"/>
                  </a:schemeClr>
                </a:solidFill>
              </a:rPr>
              <a:t>Bruk kun korte sitater, maks tre linjer i </a:t>
            </a:r>
            <a:r>
              <a:rPr lang="nb-NO" sz="1000" i="1" err="1">
                <a:solidFill>
                  <a:schemeClr val="bg1">
                    <a:lumMod val="50000"/>
                  </a:schemeClr>
                </a:solidFill>
              </a:rPr>
              <a:t>str</a:t>
            </a:r>
            <a:r>
              <a:rPr lang="nb-NO" sz="1000" i="1">
                <a:solidFill>
                  <a:schemeClr val="bg1">
                    <a:lumMod val="50000"/>
                  </a:schemeClr>
                </a:solidFill>
              </a:rPr>
              <a:t>. 36. Er sitatet langt er det bedre å trekke ut den viktigste delen av sitatet. Er sitatet for langt vil publikum lese hele sitatet mens du snakker om noe annet, og plansjen blir distraherende.</a:t>
            </a:r>
            <a:endParaRPr lang="en-US" sz="1000" i="1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AF057DEA-6E44-4F77-841C-666A7444B9A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20000" y="4352926"/>
            <a:ext cx="3810000" cy="600074"/>
          </a:xfrm>
        </p:spPr>
        <p:txBody>
          <a:bodyPr>
            <a:normAutofit/>
          </a:bodyPr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b-NO"/>
              <a:t>Navn Etternavn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3578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 - Bil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3">
            <a:extLst>
              <a:ext uri="{FF2B5EF4-FFF2-40B4-BE49-F238E27FC236}">
                <a16:creationId xmlns:a16="http://schemas.microsoft.com/office/drawing/2014/main" id="{E2F23D3A-58CB-4BF5-91D7-0B620E5AC05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 marL="0" indent="0">
              <a:buNone/>
              <a:defRPr sz="900" i="1">
                <a:solidFill>
                  <a:schemeClr val="bg1"/>
                </a:solidFill>
              </a:defRPr>
            </a:lvl1pPr>
          </a:lstStyle>
          <a:p>
            <a:r>
              <a:rPr lang="nb-NO"/>
              <a:t>Velg bakgrunnsrammen, velg «Sett inn» &gt; «Bilde». Pass på at teksten er lett lesbar uten å justere tekstfargen.</a:t>
            </a:r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87DB6CED-7B2E-4AC1-BAD5-46810A5B08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2514601"/>
            <a:ext cx="10668000" cy="1828800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sitat</a:t>
            </a:r>
            <a:endParaRPr lang="en-US"/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B4D99E9C-49CB-4CAC-9B28-F45BC50719FE}"/>
              </a:ext>
            </a:extLst>
          </p:cNvPr>
          <p:cNvSpPr txBox="1"/>
          <p:nvPr userDrawn="1"/>
        </p:nvSpPr>
        <p:spPr>
          <a:xfrm>
            <a:off x="5626159" y="1191162"/>
            <a:ext cx="939681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600">
                <a:solidFill>
                  <a:schemeClr val="bg1"/>
                </a:solidFill>
              </a:rPr>
              <a:t>"</a:t>
            </a:r>
            <a:endParaRPr lang="en-US" sz="16600">
              <a:solidFill>
                <a:schemeClr val="bg1"/>
              </a:solidFill>
            </a:endParaRP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B40D9984-ED04-4375-B4E4-5ABE5F1ACFC3}"/>
              </a:ext>
            </a:extLst>
          </p:cNvPr>
          <p:cNvSpPr txBox="1"/>
          <p:nvPr userDrawn="1"/>
        </p:nvSpPr>
        <p:spPr>
          <a:xfrm>
            <a:off x="12496800" y="0"/>
            <a:ext cx="2133600" cy="13234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nb-NO" sz="1000" b="1" i="1">
                <a:solidFill>
                  <a:schemeClr val="bg1">
                    <a:lumMod val="50000"/>
                  </a:schemeClr>
                </a:solidFill>
              </a:rPr>
              <a:t>Tips:</a:t>
            </a:r>
          </a:p>
          <a:p>
            <a:r>
              <a:rPr lang="nb-NO" sz="1000" i="1">
                <a:solidFill>
                  <a:schemeClr val="bg1">
                    <a:lumMod val="50000"/>
                  </a:schemeClr>
                </a:solidFill>
              </a:rPr>
              <a:t>Bruk kun korte sitater, maks tre linjer i </a:t>
            </a:r>
            <a:r>
              <a:rPr lang="nb-NO" sz="1000" i="1" err="1">
                <a:solidFill>
                  <a:schemeClr val="bg1">
                    <a:lumMod val="50000"/>
                  </a:schemeClr>
                </a:solidFill>
              </a:rPr>
              <a:t>str</a:t>
            </a:r>
            <a:r>
              <a:rPr lang="nb-NO" sz="1000" i="1">
                <a:solidFill>
                  <a:schemeClr val="bg1">
                    <a:lumMod val="50000"/>
                  </a:schemeClr>
                </a:solidFill>
              </a:rPr>
              <a:t>. 36. Er sitatet langt er det bedre å trekke ut den viktigste delen av sitatet. Er sitatet for langt vil publikum lese hele sitatet mens du snakker om noe annet, og plansjen blir distraherende.</a:t>
            </a:r>
            <a:endParaRPr lang="en-US" sz="1000" i="1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AF057DEA-6E44-4F77-841C-666A7444B9A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20000" y="4352926"/>
            <a:ext cx="3810000" cy="600074"/>
          </a:xfrm>
        </p:spPr>
        <p:txBody>
          <a:bodyPr>
            <a:normAutofit/>
          </a:bodyPr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b-NO"/>
              <a:t>Navn Etternavn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5185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uttplakat - L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tegning&#10;&#10;Automatisk generert beskrivelse">
            <a:extLst>
              <a:ext uri="{FF2B5EF4-FFF2-40B4-BE49-F238E27FC236}">
                <a16:creationId xmlns:a16="http://schemas.microsoft.com/office/drawing/2014/main" id="{02A10F05-B7BF-4052-8589-616CD7ACFC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979" y="2768600"/>
            <a:ext cx="2132042" cy="132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6117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uttplakat - Mø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90AD5BB9-4778-414B-9D94-6F2DC57CC3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029979" y="2768600"/>
            <a:ext cx="2132041" cy="132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2194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uttplakat - Bilde 1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elektronikk, krets, mann, vann&#10;&#10;Automatisk generert beskrivelse">
            <a:extLst>
              <a:ext uri="{FF2B5EF4-FFF2-40B4-BE49-F238E27FC236}">
                <a16:creationId xmlns:a16="http://schemas.microsoft.com/office/drawing/2014/main" id="{94D29DA2-57E8-4B37-80CA-8F8CAF0F4C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Bilde 1">
            <a:extLst>
              <a:ext uri="{FF2B5EF4-FFF2-40B4-BE49-F238E27FC236}">
                <a16:creationId xmlns:a16="http://schemas.microsoft.com/office/drawing/2014/main" id="{90AD5BB9-4778-414B-9D94-6F2DC57CC36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029979" y="2768600"/>
            <a:ext cx="2132041" cy="132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8358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uttplakat - Bilde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utendørs, vann, ridning, stor&#10;&#10;Automatisk generert beskrivelse">
            <a:extLst>
              <a:ext uri="{FF2B5EF4-FFF2-40B4-BE49-F238E27FC236}">
                <a16:creationId xmlns:a16="http://schemas.microsoft.com/office/drawing/2014/main" id="{9906D668-C8AE-4818-A340-DBB02CA50F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Bilde 1">
            <a:extLst>
              <a:ext uri="{FF2B5EF4-FFF2-40B4-BE49-F238E27FC236}">
                <a16:creationId xmlns:a16="http://schemas.microsoft.com/office/drawing/2014/main" id="{90AD5BB9-4778-414B-9D94-6F2DC57CC36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029979" y="2768600"/>
            <a:ext cx="2132041" cy="132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2866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uttplakat - Bilde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 descr="Et bilde som inneholder utendørs, bygning, gate, lys&#10;&#10;Automatisk generert beskrivelse">
            <a:extLst>
              <a:ext uri="{FF2B5EF4-FFF2-40B4-BE49-F238E27FC236}">
                <a16:creationId xmlns:a16="http://schemas.microsoft.com/office/drawing/2014/main" id="{788E53B7-C855-4F48-86D2-F22AAF6D4A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Bilde 1">
            <a:extLst>
              <a:ext uri="{FF2B5EF4-FFF2-40B4-BE49-F238E27FC236}">
                <a16:creationId xmlns:a16="http://schemas.microsoft.com/office/drawing/2014/main" id="{90AD5BB9-4778-414B-9D94-6F2DC57CC36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029979" y="2768600"/>
            <a:ext cx="2132041" cy="132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4873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tittel 1">
            <a:extLst>
              <a:ext uri="{FF2B5EF4-FFF2-40B4-BE49-F238E27FC236}">
                <a16:creationId xmlns:a16="http://schemas.microsoft.com/office/drawing/2014/main" id="{B903A873-006D-4579-A766-77971C2F9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4637" y="350553"/>
            <a:ext cx="9607241" cy="519373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13" name="Plassholder for tekst 2">
            <a:extLst>
              <a:ext uri="{FF2B5EF4-FFF2-40B4-BE49-F238E27FC236}">
                <a16:creationId xmlns:a16="http://schemas.microsoft.com/office/drawing/2014/main" id="{E411B1FA-8C11-4362-8C2F-28A1942147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4637" y="1080135"/>
            <a:ext cx="9607241" cy="474433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buClr>
                <a:schemeClr val="accent3"/>
              </a:buClr>
              <a:defRPr sz="3000"/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073975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- Bilde 1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e 14" descr="Et bilde som inneholder elektronikk, krets, mann, vann&#10;&#10;Automatisk generert beskrivelse">
            <a:extLst>
              <a:ext uri="{FF2B5EF4-FFF2-40B4-BE49-F238E27FC236}">
                <a16:creationId xmlns:a16="http://schemas.microsoft.com/office/drawing/2014/main" id="{AE45F348-6056-43ED-9DF5-AF8DC0B563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ktangel: avrundede hjørner 8">
            <a:extLst>
              <a:ext uri="{FF2B5EF4-FFF2-40B4-BE49-F238E27FC236}">
                <a16:creationId xmlns:a16="http://schemas.microsoft.com/office/drawing/2014/main" id="{A9EFD1FE-13CD-4792-8DCC-29BD8F240EE7}"/>
              </a:ext>
            </a:extLst>
          </p:cNvPr>
          <p:cNvSpPr/>
          <p:nvPr userDrawn="1"/>
        </p:nvSpPr>
        <p:spPr>
          <a:xfrm>
            <a:off x="5334000" y="-228600"/>
            <a:ext cx="1524000" cy="1640459"/>
          </a:xfrm>
          <a:prstGeom prst="roundRect">
            <a:avLst>
              <a:gd name="adj" fmla="val 6953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892A512B-40EB-4FEB-86CB-5C9CAFD83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2186940"/>
            <a:ext cx="10668000" cy="1828800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BB0610B7-62C4-4D97-A3BC-651D7C6F0BC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4015740"/>
            <a:ext cx="10668000" cy="15240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2" name="Plassholder for tekst 11">
            <a:extLst>
              <a:ext uri="{FF2B5EF4-FFF2-40B4-BE49-F238E27FC236}">
                <a16:creationId xmlns:a16="http://schemas.microsoft.com/office/drawing/2014/main" id="{E08D6CEA-DB09-4614-9FE4-725FE198FFD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000" y="5867400"/>
            <a:ext cx="1828800" cy="304800"/>
          </a:xfrm>
        </p:spPr>
        <p:txBody>
          <a:bodyPr wrap="none" lIns="0" tIns="0" rIns="0" bIns="0" anchor="b">
            <a:normAutofit/>
          </a:bodyPr>
          <a:lstStyle>
            <a:lvl1pPr marL="0" indent="0">
              <a:buNone/>
              <a:defRPr sz="1000">
                <a:solidFill>
                  <a:schemeClr val="accent3">
                    <a:lumMod val="25000"/>
                    <a:lumOff val="75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b-NO"/>
              <a:t>DD/MM/ÅÅÅÅ</a:t>
            </a:r>
            <a:endParaRPr lang="en-US"/>
          </a:p>
        </p:txBody>
      </p:sp>
      <p:sp>
        <p:nvSpPr>
          <p:cNvPr id="13" name="Plassholder for tekst 11">
            <a:extLst>
              <a:ext uri="{FF2B5EF4-FFF2-40B4-BE49-F238E27FC236}">
                <a16:creationId xmlns:a16="http://schemas.microsoft.com/office/drawing/2014/main" id="{F3D26780-BC43-4993-8393-2EE68E4D2B0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05600" y="5867400"/>
            <a:ext cx="4724400" cy="304800"/>
          </a:xfrm>
        </p:spPr>
        <p:txBody>
          <a:bodyPr wrap="none" lIns="0" tIns="0" rIns="0" bIns="0" anchor="b">
            <a:normAutofit/>
          </a:bodyPr>
          <a:lstStyle>
            <a:lvl1pPr marL="0" indent="0" algn="r">
              <a:buNone/>
              <a:defRPr sz="1000">
                <a:solidFill>
                  <a:schemeClr val="accent3">
                    <a:lumMod val="25000"/>
                    <a:lumOff val="75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b-NO"/>
              <a:t>Navn Etternavn</a:t>
            </a:r>
            <a:endParaRPr lang="en-US"/>
          </a:p>
        </p:txBody>
      </p:sp>
      <p:pic>
        <p:nvPicPr>
          <p:cNvPr id="8" name="Bilde 7" descr="Et bilde som inneholder tegning&#10;&#10;Automatisk generert beskrivelse">
            <a:extLst>
              <a:ext uri="{FF2B5EF4-FFF2-40B4-BE49-F238E27FC236}">
                <a16:creationId xmlns:a16="http://schemas.microsoft.com/office/drawing/2014/main" id="{6513C4E0-8076-4925-9D89-96BCCA959D0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467741"/>
            <a:ext cx="1524000" cy="944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2117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B00803B-2471-4E16-9D1A-15B63D660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21806236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- Bilde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 descr="Et bilde som inneholder utendørs, vann, ridning, stor&#10;&#10;Automatisk generert beskrivelse">
            <a:extLst>
              <a:ext uri="{FF2B5EF4-FFF2-40B4-BE49-F238E27FC236}">
                <a16:creationId xmlns:a16="http://schemas.microsoft.com/office/drawing/2014/main" id="{DD88B670-5616-4573-A0B7-EDFAE3B2C7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892A512B-40EB-4FEB-86CB-5C9CAFD83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2186940"/>
            <a:ext cx="10668000" cy="1828800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BB0610B7-62C4-4D97-A3BC-651D7C6F0BC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4015740"/>
            <a:ext cx="10668000" cy="15240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2" name="Plassholder for tekst 11">
            <a:extLst>
              <a:ext uri="{FF2B5EF4-FFF2-40B4-BE49-F238E27FC236}">
                <a16:creationId xmlns:a16="http://schemas.microsoft.com/office/drawing/2014/main" id="{E08D6CEA-DB09-4614-9FE4-725FE198FFD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000" y="5867400"/>
            <a:ext cx="1828800" cy="304800"/>
          </a:xfrm>
        </p:spPr>
        <p:txBody>
          <a:bodyPr wrap="none" lIns="0" tIns="0" rIns="0" bIns="0" anchor="b">
            <a:normAutofit/>
          </a:bodyPr>
          <a:lstStyle>
            <a:lvl1pPr marL="0" indent="0">
              <a:buNone/>
              <a:defRPr sz="1000">
                <a:solidFill>
                  <a:schemeClr val="accent3">
                    <a:lumMod val="25000"/>
                    <a:lumOff val="75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b-NO"/>
              <a:t>DD/MM/ÅÅÅÅ</a:t>
            </a:r>
            <a:endParaRPr lang="en-US"/>
          </a:p>
        </p:txBody>
      </p:sp>
      <p:sp>
        <p:nvSpPr>
          <p:cNvPr id="13" name="Plassholder for tekst 11">
            <a:extLst>
              <a:ext uri="{FF2B5EF4-FFF2-40B4-BE49-F238E27FC236}">
                <a16:creationId xmlns:a16="http://schemas.microsoft.com/office/drawing/2014/main" id="{F3D26780-BC43-4993-8393-2EE68E4D2B0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05600" y="5867400"/>
            <a:ext cx="4724400" cy="304800"/>
          </a:xfrm>
        </p:spPr>
        <p:txBody>
          <a:bodyPr wrap="none" lIns="0" tIns="0" rIns="0" bIns="0" anchor="b">
            <a:normAutofit/>
          </a:bodyPr>
          <a:lstStyle>
            <a:lvl1pPr marL="0" indent="0" algn="r">
              <a:buNone/>
              <a:defRPr sz="1000">
                <a:solidFill>
                  <a:schemeClr val="accent3">
                    <a:lumMod val="25000"/>
                    <a:lumOff val="75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b-NO"/>
              <a:t>Navn Etternavn</a:t>
            </a:r>
            <a:endParaRPr lang="en-US"/>
          </a:p>
        </p:txBody>
      </p:sp>
      <p:sp>
        <p:nvSpPr>
          <p:cNvPr id="3" name="Rektangel: avrundede hjørner 2">
            <a:extLst>
              <a:ext uri="{FF2B5EF4-FFF2-40B4-BE49-F238E27FC236}">
                <a16:creationId xmlns:a16="http://schemas.microsoft.com/office/drawing/2014/main" id="{D01C3EF5-4148-4746-BF5D-C4E5666D09FE}"/>
              </a:ext>
            </a:extLst>
          </p:cNvPr>
          <p:cNvSpPr/>
          <p:nvPr userDrawn="1"/>
        </p:nvSpPr>
        <p:spPr>
          <a:xfrm>
            <a:off x="5334000" y="-228600"/>
            <a:ext cx="1524000" cy="1640459"/>
          </a:xfrm>
          <a:prstGeom prst="roundRect">
            <a:avLst>
              <a:gd name="adj" fmla="val 6953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4" name="Bilde 3" descr="Et bilde som inneholder tegning&#10;&#10;Automatisk generert beskrivelse">
            <a:extLst>
              <a:ext uri="{FF2B5EF4-FFF2-40B4-BE49-F238E27FC236}">
                <a16:creationId xmlns:a16="http://schemas.microsoft.com/office/drawing/2014/main" id="{9D3BF5CF-D5A7-44E5-A9B5-D55F01D7781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467741"/>
            <a:ext cx="1524000" cy="944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5844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- Bilde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e 13" descr="Et bilde som inneholder utendørs, bygning, gate, lys&#10;&#10;Automatisk generert beskrivelse">
            <a:extLst>
              <a:ext uri="{FF2B5EF4-FFF2-40B4-BE49-F238E27FC236}">
                <a16:creationId xmlns:a16="http://schemas.microsoft.com/office/drawing/2014/main" id="{C92B8182-960D-4940-9B8A-1DE5AF568D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892A512B-40EB-4FEB-86CB-5C9CAFD83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2186940"/>
            <a:ext cx="10668000" cy="1828800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BB0610B7-62C4-4D97-A3BC-651D7C6F0BC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4015740"/>
            <a:ext cx="10668000" cy="15240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2" name="Plassholder for tekst 11">
            <a:extLst>
              <a:ext uri="{FF2B5EF4-FFF2-40B4-BE49-F238E27FC236}">
                <a16:creationId xmlns:a16="http://schemas.microsoft.com/office/drawing/2014/main" id="{E08D6CEA-DB09-4614-9FE4-725FE198FFD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000" y="5867400"/>
            <a:ext cx="1828800" cy="304800"/>
          </a:xfrm>
        </p:spPr>
        <p:txBody>
          <a:bodyPr wrap="none" lIns="0" tIns="0" rIns="0" bIns="0" anchor="b">
            <a:normAutofit/>
          </a:bodyPr>
          <a:lstStyle>
            <a:lvl1pPr marL="0" indent="0">
              <a:buNone/>
              <a:defRPr sz="1000">
                <a:solidFill>
                  <a:schemeClr val="accent3">
                    <a:lumMod val="25000"/>
                    <a:lumOff val="75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b-NO"/>
              <a:t>DD/MM/ÅÅÅÅ</a:t>
            </a:r>
            <a:endParaRPr lang="en-US"/>
          </a:p>
        </p:txBody>
      </p:sp>
      <p:sp>
        <p:nvSpPr>
          <p:cNvPr id="13" name="Plassholder for tekst 11">
            <a:extLst>
              <a:ext uri="{FF2B5EF4-FFF2-40B4-BE49-F238E27FC236}">
                <a16:creationId xmlns:a16="http://schemas.microsoft.com/office/drawing/2014/main" id="{F3D26780-BC43-4993-8393-2EE68E4D2B0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05600" y="5867400"/>
            <a:ext cx="4724400" cy="304800"/>
          </a:xfrm>
        </p:spPr>
        <p:txBody>
          <a:bodyPr wrap="none" lIns="0" tIns="0" rIns="0" bIns="0" anchor="b">
            <a:normAutofit/>
          </a:bodyPr>
          <a:lstStyle>
            <a:lvl1pPr marL="0" indent="0" algn="r">
              <a:buNone/>
              <a:defRPr sz="1000">
                <a:solidFill>
                  <a:schemeClr val="accent3">
                    <a:lumMod val="25000"/>
                    <a:lumOff val="75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b-NO"/>
              <a:t>Navn Etternavn</a:t>
            </a:r>
            <a:endParaRPr lang="en-US"/>
          </a:p>
        </p:txBody>
      </p:sp>
      <p:sp>
        <p:nvSpPr>
          <p:cNvPr id="3" name="Rektangel: avrundede hjørner 2">
            <a:extLst>
              <a:ext uri="{FF2B5EF4-FFF2-40B4-BE49-F238E27FC236}">
                <a16:creationId xmlns:a16="http://schemas.microsoft.com/office/drawing/2014/main" id="{EA0E7D3E-4490-464E-B4F5-49D4C105C580}"/>
              </a:ext>
            </a:extLst>
          </p:cNvPr>
          <p:cNvSpPr/>
          <p:nvPr userDrawn="1"/>
        </p:nvSpPr>
        <p:spPr>
          <a:xfrm>
            <a:off x="5334000" y="-228600"/>
            <a:ext cx="1524000" cy="1640459"/>
          </a:xfrm>
          <a:prstGeom prst="roundRect">
            <a:avLst>
              <a:gd name="adj" fmla="val 6953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4" name="Bilde 3" descr="Et bilde som inneholder tegning&#10;&#10;Automatisk generert beskrivelse">
            <a:extLst>
              <a:ext uri="{FF2B5EF4-FFF2-40B4-BE49-F238E27FC236}">
                <a16:creationId xmlns:a16="http://schemas.microsoft.com/office/drawing/2014/main" id="{F8DD0279-4388-4B47-8F9F-7E2D1099AF4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467741"/>
            <a:ext cx="1524000" cy="944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275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- L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7C70601-D215-4B20-A371-90E28D242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66219"/>
            <a:ext cx="10972800" cy="1325563"/>
          </a:xfrm>
        </p:spPr>
        <p:txBody>
          <a:bodyPr>
            <a:normAutofit/>
          </a:bodyPr>
          <a:lstStyle>
            <a:lvl1pPr algn="ctr">
              <a:defRPr sz="36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pic>
        <p:nvPicPr>
          <p:cNvPr id="4" name="Bilde 3" descr="Et bilde som inneholder tegning&#10;&#10;Automatisk generert beskrivelse">
            <a:extLst>
              <a:ext uri="{FF2B5EF4-FFF2-40B4-BE49-F238E27FC236}">
                <a16:creationId xmlns:a16="http://schemas.microsoft.com/office/drawing/2014/main" id="{86877655-C443-4E01-970A-6DB0D9B28B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7200" y="381000"/>
            <a:ext cx="1753804" cy="62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813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- Mø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7C70601-D215-4B20-A371-90E28D242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66219"/>
            <a:ext cx="10972800" cy="1325563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50AA8A69-68D3-44CC-9E02-3478B151DA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57200" y="381000"/>
            <a:ext cx="1753804" cy="62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340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- Bil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ilde 3">
            <a:extLst>
              <a:ext uri="{FF2B5EF4-FFF2-40B4-BE49-F238E27FC236}">
                <a16:creationId xmlns:a16="http://schemas.microsoft.com/office/drawing/2014/main" id="{0B7035C7-B937-4793-A413-962D96EAAEF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 marL="0" indent="0">
              <a:buNone/>
              <a:defRPr sz="900" i="1">
                <a:solidFill>
                  <a:schemeClr val="bg1"/>
                </a:solidFill>
              </a:defRPr>
            </a:lvl1pPr>
          </a:lstStyle>
          <a:p>
            <a:r>
              <a:rPr lang="nb-NO"/>
              <a:t>Velg bakgrunnsrammen, velg «Sett inn» &gt; «Bilde». Pass på at teksten er lett lesbar uten å justere tekstfargen.</a:t>
            </a:r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F7C70601-D215-4B20-A371-90E28D242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66219"/>
            <a:ext cx="10972800" cy="1325563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0427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 og punktliste - L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22BBD82-C70C-48E8-AE19-247CFA1F1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311274"/>
            <a:ext cx="10972800" cy="1363663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AC9F238B-A7BD-49CD-AAA6-5D64A03EF5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2689544"/>
            <a:ext cx="10972800" cy="258286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pic>
        <p:nvPicPr>
          <p:cNvPr id="6" name="Bilde 5" descr="Et bilde som inneholder tegning&#10;&#10;Automatisk generert beskrivelse">
            <a:extLst>
              <a:ext uri="{FF2B5EF4-FFF2-40B4-BE49-F238E27FC236}">
                <a16:creationId xmlns:a16="http://schemas.microsoft.com/office/drawing/2014/main" id="{E3311DD5-8675-452F-A1C1-5903E341C7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7200" y="381000"/>
            <a:ext cx="1753804" cy="62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0174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F0B8BE44-4E22-4F67-8D67-38C253255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25" y="365125"/>
            <a:ext cx="114617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012BDFC-E7A4-45BF-947D-D5D97F7629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5125" y="1825625"/>
            <a:ext cx="11461750" cy="4667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213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78" r:id="rId4"/>
    <p:sldLayoutId id="2147483679" r:id="rId5"/>
    <p:sldLayoutId id="2147483656" r:id="rId6"/>
    <p:sldLayoutId id="2147483657" r:id="rId7"/>
    <p:sldLayoutId id="2147483658" r:id="rId8"/>
    <p:sldLayoutId id="2147483653" r:id="rId9"/>
    <p:sldLayoutId id="2147483654" r:id="rId10"/>
    <p:sldLayoutId id="2147483655" r:id="rId11"/>
    <p:sldLayoutId id="2147483659" r:id="rId12"/>
    <p:sldLayoutId id="2147483660" r:id="rId13"/>
    <p:sldLayoutId id="2147483661" r:id="rId14"/>
    <p:sldLayoutId id="2147483662" r:id="rId15"/>
    <p:sldLayoutId id="2147483667" r:id="rId16"/>
    <p:sldLayoutId id="2147483668" r:id="rId17"/>
    <p:sldLayoutId id="2147483669" r:id="rId18"/>
    <p:sldLayoutId id="2147483670" r:id="rId19"/>
    <p:sldLayoutId id="2147483675" r:id="rId20"/>
    <p:sldLayoutId id="2147483672" r:id="rId21"/>
    <p:sldLayoutId id="2147483673" r:id="rId22"/>
    <p:sldLayoutId id="2147483674" r:id="rId23"/>
    <p:sldLayoutId id="2147483676" r:id="rId24"/>
    <p:sldLayoutId id="2147483677" r:id="rId25"/>
    <p:sldLayoutId id="2147483680" r:id="rId26"/>
    <p:sldLayoutId id="2147483681" r:id="rId27"/>
    <p:sldLayoutId id="2147483682" r:id="rId28"/>
    <p:sldLayoutId id="2147483683" r:id="rId29"/>
    <p:sldLayoutId id="2147483684" r:id="rId3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19" Type="http://schemas.microsoft.com/office/2007/relationships/hdphoto" Target="../media/hdphoto1.wdp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D2275A06-9567-44B4-A1AB-C4FC01633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7212" y="3420576"/>
            <a:ext cx="10668000" cy="1828800"/>
          </a:xfrm>
        </p:spPr>
        <p:txBody>
          <a:bodyPr>
            <a:normAutofit fontScale="90000"/>
          </a:bodyPr>
          <a:lstStyle/>
          <a:p>
            <a:r>
              <a:rPr lang="nb-NO" dirty="0"/>
              <a:t>Datadrevet anskaffelsesfunksjon i Tolletaten</a:t>
            </a:r>
            <a:br>
              <a:rPr lang="nb-NO" dirty="0"/>
            </a:br>
            <a:r>
              <a:rPr lang="nb-NO" sz="2700" i="1" dirty="0"/>
              <a:t>Avdelingsdirektør anskaffelser – Jostein Engen</a:t>
            </a:r>
            <a:br>
              <a:rPr lang="nb-NO" dirty="0"/>
            </a:br>
            <a:r>
              <a:rPr lang="nb-NO" dirty="0"/>
              <a:t> </a:t>
            </a:r>
            <a:br>
              <a:rPr lang="nb-NO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45496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F6EDB74-4316-6850-EFF8-452E0A185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2034" y="361254"/>
            <a:ext cx="8395503" cy="703617"/>
          </a:xfrm>
        </p:spPr>
        <p:txBody>
          <a:bodyPr/>
          <a:lstStyle/>
          <a:p>
            <a:r>
              <a:rPr lang="nb-NO" dirty="0"/>
              <a:t>Digitale verktøy og tilgang til data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384CB613-CA7D-BCD1-BE3B-2409144371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726" y="1523077"/>
            <a:ext cx="7735473" cy="4136944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6C52BF2E-D7D4-631A-B38A-02192660A3C8}"/>
              </a:ext>
            </a:extLst>
          </p:cNvPr>
          <p:cNvSpPr txBox="1"/>
          <p:nvPr/>
        </p:nvSpPr>
        <p:spPr>
          <a:xfrm>
            <a:off x="8507392" y="2361234"/>
            <a:ext cx="3356882" cy="3108543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nb-NO" sz="2800" dirty="0"/>
              <a:t>KGV – </a:t>
            </a:r>
            <a:r>
              <a:rPr lang="nb-NO" sz="2800" dirty="0" err="1"/>
              <a:t>Mercell</a:t>
            </a:r>
            <a:r>
              <a:rPr lang="nb-NO" sz="2800" dirty="0"/>
              <a:t> (EU-Supply)</a:t>
            </a:r>
          </a:p>
          <a:p>
            <a:pPr marL="285750" indent="-285750">
              <a:buFontTx/>
              <a:buChar char="-"/>
            </a:pPr>
            <a:r>
              <a:rPr lang="nb-NO" sz="2800" dirty="0"/>
              <a:t>KAV - Ignite</a:t>
            </a:r>
          </a:p>
          <a:p>
            <a:pPr marL="285750" indent="-285750">
              <a:buFontTx/>
              <a:buChar char="-"/>
            </a:pPr>
            <a:r>
              <a:rPr lang="nb-NO" sz="2800" dirty="0"/>
              <a:t>E-handel – Unit4</a:t>
            </a:r>
          </a:p>
          <a:p>
            <a:pPr marL="285750" indent="-285750">
              <a:buFontTx/>
              <a:buChar char="-"/>
            </a:pPr>
            <a:r>
              <a:rPr lang="nb-NO" sz="2800" dirty="0"/>
              <a:t>Analyseverktøy - Ignite</a:t>
            </a:r>
          </a:p>
          <a:p>
            <a:pPr marL="285750" indent="-285750">
              <a:buFontTx/>
              <a:buChar char="-"/>
            </a:pPr>
            <a:endParaRPr lang="nb-NO" sz="2800" dirty="0"/>
          </a:p>
        </p:txBody>
      </p:sp>
    </p:spTree>
    <p:extLst>
      <p:ext uri="{BB962C8B-B14F-4D97-AF65-F5344CB8AC3E}">
        <p14:creationId xmlns:p14="http://schemas.microsoft.com/office/powerpoint/2010/main" val="20117560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9FB1AAB-51C8-F6D8-B7F9-46132F543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Hvilke kilder skulle vi hente data fra?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3F1EFC9-ADF1-88E0-AB16-54388A4EFC9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2996564"/>
            <a:ext cx="4876799" cy="2623185"/>
          </a:xfrm>
        </p:spPr>
        <p:txBody>
          <a:bodyPr>
            <a:normAutofit/>
          </a:bodyPr>
          <a:lstStyle/>
          <a:p>
            <a:r>
              <a:rPr lang="nb-NO" sz="2800" dirty="0"/>
              <a:t>Regnskapssystem?</a:t>
            </a:r>
          </a:p>
          <a:p>
            <a:r>
              <a:rPr lang="nb-NO" sz="2800" dirty="0"/>
              <a:t>Økonomiinfo fra DFØ?</a:t>
            </a:r>
          </a:p>
          <a:p>
            <a:r>
              <a:rPr lang="nb-NO" sz="2800" dirty="0"/>
              <a:t>E-handel?</a:t>
            </a:r>
          </a:p>
          <a:p>
            <a:r>
              <a:rPr lang="nb-NO" sz="2800" dirty="0"/>
              <a:t>Fakturaanalyseverktøy?</a:t>
            </a:r>
          </a:p>
        </p:txBody>
      </p:sp>
      <p:sp>
        <p:nvSpPr>
          <p:cNvPr id="4" name="Plassholder for bilde 3">
            <a:extLst>
              <a:ext uri="{FF2B5EF4-FFF2-40B4-BE49-F238E27FC236}">
                <a16:creationId xmlns:a16="http://schemas.microsoft.com/office/drawing/2014/main" id="{42559D7F-2702-4324-0EA8-DE62167947D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6A58178E-0757-3749-F751-AD3427E5FA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1355" y="59462"/>
            <a:ext cx="3993992" cy="3381829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6DA71BCD-B140-EB16-A61A-78FDDC703C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9082" y="3380604"/>
            <a:ext cx="4294053" cy="352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1700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>
            <a:extLst>
              <a:ext uri="{FF2B5EF4-FFF2-40B4-BE49-F238E27FC236}">
                <a16:creationId xmlns:a16="http://schemas.microsoft.com/office/drawing/2014/main" id="{B4BA2FE2-22F6-4448-B568-BA81E8446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825" y="1098549"/>
            <a:ext cx="10972800" cy="698501"/>
          </a:xfrm>
        </p:spPr>
        <p:txBody>
          <a:bodyPr/>
          <a:lstStyle/>
          <a:p>
            <a:r>
              <a:rPr lang="nb-NO" dirty="0"/>
              <a:t>Anskaffelseskategorier i Tolletaten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BEAF5FDD-EE83-428D-8BB0-7982ABBAE66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63793846"/>
              </p:ext>
            </p:extLst>
          </p:nvPr>
        </p:nvGraphicFramePr>
        <p:xfrm>
          <a:off x="746124" y="1447800"/>
          <a:ext cx="10702925" cy="40618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Rektangel: avrundede hjørner 3">
            <a:extLst>
              <a:ext uri="{FF2B5EF4-FFF2-40B4-BE49-F238E27FC236}">
                <a16:creationId xmlns:a16="http://schemas.microsoft.com/office/drawing/2014/main" id="{49AA352E-7B7D-4DCD-9EAA-A4670D539E75}"/>
              </a:ext>
            </a:extLst>
          </p:cNvPr>
          <p:cNvSpPr/>
          <p:nvPr/>
        </p:nvSpPr>
        <p:spPr>
          <a:xfrm>
            <a:off x="761999" y="4962525"/>
            <a:ext cx="2466976" cy="16573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Tverrgående team</a:t>
            </a:r>
          </a:p>
          <a:p>
            <a:pPr algn="ctr"/>
            <a:r>
              <a:rPr lang="nb-NO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Kategoristrategi</a:t>
            </a:r>
          </a:p>
          <a:p>
            <a:pPr algn="ctr"/>
            <a:r>
              <a:rPr lang="nb-NO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Gevinstrealisering</a:t>
            </a:r>
          </a:p>
          <a:p>
            <a:pPr algn="ctr"/>
            <a:r>
              <a:rPr lang="nb-NO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Måling/rapportering</a:t>
            </a:r>
          </a:p>
        </p:txBody>
      </p:sp>
      <p:sp>
        <p:nvSpPr>
          <p:cNvPr id="8" name="Rektangel: avrundede hjørner 7">
            <a:extLst>
              <a:ext uri="{FF2B5EF4-FFF2-40B4-BE49-F238E27FC236}">
                <a16:creationId xmlns:a16="http://schemas.microsoft.com/office/drawing/2014/main" id="{E3D0D58A-5910-43BC-9591-FF02CFEE3FF6}"/>
              </a:ext>
            </a:extLst>
          </p:cNvPr>
          <p:cNvSpPr/>
          <p:nvPr/>
        </p:nvSpPr>
        <p:spPr>
          <a:xfrm>
            <a:off x="3524249" y="4972050"/>
            <a:ext cx="2466976" cy="16573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Tverrgående team</a:t>
            </a:r>
          </a:p>
          <a:p>
            <a:pPr algn="ctr"/>
            <a:r>
              <a:rPr lang="nb-NO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Kategoristrategi</a:t>
            </a:r>
          </a:p>
          <a:p>
            <a:pPr algn="ctr"/>
            <a:r>
              <a:rPr lang="nb-NO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Gevinstrealisering</a:t>
            </a:r>
          </a:p>
          <a:p>
            <a:pPr algn="ctr"/>
            <a:r>
              <a:rPr lang="nb-NO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Måling/rapportering</a:t>
            </a:r>
          </a:p>
        </p:txBody>
      </p:sp>
      <p:sp>
        <p:nvSpPr>
          <p:cNvPr id="9" name="Rektangel: avrundede hjørner 8">
            <a:extLst>
              <a:ext uri="{FF2B5EF4-FFF2-40B4-BE49-F238E27FC236}">
                <a16:creationId xmlns:a16="http://schemas.microsoft.com/office/drawing/2014/main" id="{A794A5D8-10A0-4081-B431-1598CA502B70}"/>
              </a:ext>
            </a:extLst>
          </p:cNvPr>
          <p:cNvSpPr/>
          <p:nvPr/>
        </p:nvSpPr>
        <p:spPr>
          <a:xfrm>
            <a:off x="6257924" y="4981575"/>
            <a:ext cx="2466976" cy="16573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Tverrgående team</a:t>
            </a:r>
          </a:p>
          <a:p>
            <a:pPr algn="ctr"/>
            <a:r>
              <a:rPr lang="nb-NO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Kategoristrategi</a:t>
            </a:r>
          </a:p>
          <a:p>
            <a:pPr algn="ctr"/>
            <a:r>
              <a:rPr lang="nb-NO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Gevinstrealisering</a:t>
            </a:r>
          </a:p>
          <a:p>
            <a:pPr algn="ctr"/>
            <a:r>
              <a:rPr lang="nb-NO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Måling/rapportering</a:t>
            </a:r>
          </a:p>
        </p:txBody>
      </p:sp>
      <p:sp>
        <p:nvSpPr>
          <p:cNvPr id="10" name="Rektangel: avrundede hjørner 9">
            <a:extLst>
              <a:ext uri="{FF2B5EF4-FFF2-40B4-BE49-F238E27FC236}">
                <a16:creationId xmlns:a16="http://schemas.microsoft.com/office/drawing/2014/main" id="{875E391C-80CB-4BEA-81D2-FB20E3A1A90C}"/>
              </a:ext>
            </a:extLst>
          </p:cNvPr>
          <p:cNvSpPr/>
          <p:nvPr/>
        </p:nvSpPr>
        <p:spPr>
          <a:xfrm>
            <a:off x="9001124" y="4991100"/>
            <a:ext cx="2466976" cy="16573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Tverrgående team</a:t>
            </a:r>
          </a:p>
          <a:p>
            <a:pPr algn="ctr"/>
            <a:r>
              <a:rPr lang="nb-NO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Kategoristrategi</a:t>
            </a:r>
          </a:p>
          <a:p>
            <a:pPr algn="ctr"/>
            <a:r>
              <a:rPr lang="nb-NO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Gevinstrealisering</a:t>
            </a:r>
          </a:p>
          <a:p>
            <a:pPr algn="ctr"/>
            <a:r>
              <a:rPr lang="nb-NO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Måling/rapportering</a:t>
            </a:r>
          </a:p>
        </p:txBody>
      </p:sp>
    </p:spTree>
    <p:extLst>
      <p:ext uri="{BB962C8B-B14F-4D97-AF65-F5344CB8AC3E}">
        <p14:creationId xmlns:p14="http://schemas.microsoft.com/office/powerpoint/2010/main" val="10227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9222B9A-CA3A-4500-8BF5-BA6DC400C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688" y="1164155"/>
            <a:ext cx="10972800" cy="644574"/>
          </a:xfrm>
        </p:spPr>
        <p:txBody>
          <a:bodyPr anchor="t" anchorCtr="0">
            <a:normAutofit/>
          </a:bodyPr>
          <a:lstStyle/>
          <a:p>
            <a:r>
              <a:rPr lang="nb-NO" sz="2800" dirty="0"/>
              <a:t>Gevinstområder anskaffelser</a:t>
            </a:r>
          </a:p>
        </p:txBody>
      </p:sp>
      <p:sp>
        <p:nvSpPr>
          <p:cNvPr id="6" name="Pil: femkant 5">
            <a:extLst>
              <a:ext uri="{FF2B5EF4-FFF2-40B4-BE49-F238E27FC236}">
                <a16:creationId xmlns:a16="http://schemas.microsoft.com/office/drawing/2014/main" id="{43F288D1-E490-414F-ADC2-ED1831767CA4}"/>
              </a:ext>
            </a:extLst>
          </p:cNvPr>
          <p:cNvSpPr/>
          <p:nvPr/>
        </p:nvSpPr>
        <p:spPr>
          <a:xfrm>
            <a:off x="379132" y="5996940"/>
            <a:ext cx="3547778" cy="379118"/>
          </a:xfrm>
          <a:prstGeom prst="homePlate">
            <a:avLst>
              <a:gd name="adj" fmla="val 29628"/>
            </a:avLst>
          </a:prstGeom>
          <a:solidFill>
            <a:schemeClr val="tx2"/>
          </a:solidFill>
          <a:ln w="63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Forberedelsesfasen</a:t>
            </a:r>
          </a:p>
        </p:txBody>
      </p:sp>
      <p:sp>
        <p:nvSpPr>
          <p:cNvPr id="8" name="Pil: femkant 7">
            <a:extLst>
              <a:ext uri="{FF2B5EF4-FFF2-40B4-BE49-F238E27FC236}">
                <a16:creationId xmlns:a16="http://schemas.microsoft.com/office/drawing/2014/main" id="{498B348A-C4BE-4077-BB5A-979C54FA8A8D}"/>
              </a:ext>
            </a:extLst>
          </p:cNvPr>
          <p:cNvSpPr/>
          <p:nvPr/>
        </p:nvSpPr>
        <p:spPr>
          <a:xfrm>
            <a:off x="4277345" y="5988486"/>
            <a:ext cx="3538888" cy="379119"/>
          </a:xfrm>
          <a:prstGeom prst="homePlate">
            <a:avLst>
              <a:gd name="adj" fmla="val 29628"/>
            </a:avLst>
          </a:prstGeom>
          <a:solidFill>
            <a:schemeClr val="tx2"/>
          </a:solidFill>
          <a:ln w="63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Gjennomføringsfasen</a:t>
            </a:r>
          </a:p>
        </p:txBody>
      </p:sp>
      <p:sp>
        <p:nvSpPr>
          <p:cNvPr id="10" name="Pil: femkant 9">
            <a:extLst>
              <a:ext uri="{FF2B5EF4-FFF2-40B4-BE49-F238E27FC236}">
                <a16:creationId xmlns:a16="http://schemas.microsoft.com/office/drawing/2014/main" id="{9F4C2A17-5F4E-4E8D-8E32-DCA71C3C9A66}"/>
              </a:ext>
            </a:extLst>
          </p:cNvPr>
          <p:cNvSpPr/>
          <p:nvPr/>
        </p:nvSpPr>
        <p:spPr>
          <a:xfrm>
            <a:off x="8180889" y="5984414"/>
            <a:ext cx="3524667" cy="379118"/>
          </a:xfrm>
          <a:prstGeom prst="homePlate">
            <a:avLst>
              <a:gd name="adj" fmla="val 29628"/>
            </a:avLst>
          </a:prstGeom>
          <a:solidFill>
            <a:schemeClr val="tx2"/>
          </a:solidFill>
          <a:ln w="63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Kontraktsforvaltning</a:t>
            </a: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219C33B8-79D1-48E6-ACF0-4900124D1E55}"/>
              </a:ext>
            </a:extLst>
          </p:cNvPr>
          <p:cNvSpPr/>
          <p:nvPr/>
        </p:nvSpPr>
        <p:spPr>
          <a:xfrm>
            <a:off x="379132" y="5182715"/>
            <a:ext cx="3420429" cy="644574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100" b="1">
                <a:solidFill>
                  <a:prstClr val="white"/>
                </a:solidFill>
                <a:latin typeface="Arial"/>
              </a:rPr>
              <a:t>Riktigere behovsdekning</a:t>
            </a:r>
            <a:endParaRPr kumimoji="0" lang="nb-NO" sz="11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73042F08-FFE4-4C5F-8395-3E5FCD390010}"/>
              </a:ext>
            </a:extLst>
          </p:cNvPr>
          <p:cNvSpPr/>
          <p:nvPr/>
        </p:nvSpPr>
        <p:spPr>
          <a:xfrm>
            <a:off x="387483" y="4426980"/>
            <a:ext cx="3420429" cy="644574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100" b="1">
                <a:solidFill>
                  <a:prstClr val="white"/>
                </a:solidFill>
                <a:latin typeface="Arial"/>
              </a:rPr>
              <a:t>Koordinere behov og utnytte stordriftsfordeler</a:t>
            </a:r>
            <a:endParaRPr kumimoji="0" lang="nb-NO" sz="11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8B9DA144-F803-45B1-B8C3-42F2D3A7A35E}"/>
              </a:ext>
            </a:extLst>
          </p:cNvPr>
          <p:cNvSpPr/>
          <p:nvPr/>
        </p:nvSpPr>
        <p:spPr>
          <a:xfrm>
            <a:off x="4295595" y="5191066"/>
            <a:ext cx="3420429" cy="644574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100" b="1">
                <a:solidFill>
                  <a:prstClr val="white"/>
                </a:solidFill>
                <a:latin typeface="Arial"/>
              </a:rPr>
              <a:t>Digital gjennomføring, inkl. standardiserte prosesser og maler</a:t>
            </a:r>
            <a:endParaRPr kumimoji="0" lang="nb-NO" sz="11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4C6D9D47-AB22-4A0E-AF70-33D5B1CEC717}"/>
              </a:ext>
            </a:extLst>
          </p:cNvPr>
          <p:cNvSpPr/>
          <p:nvPr/>
        </p:nvSpPr>
        <p:spPr>
          <a:xfrm>
            <a:off x="4291420" y="4429068"/>
            <a:ext cx="3420429" cy="644574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100" b="1">
                <a:solidFill>
                  <a:prstClr val="white"/>
                </a:solidFill>
                <a:latin typeface="Arial"/>
              </a:rPr>
              <a:t>Utnytte mulighetsrom (benytte forhandlinger, nye prosedyrer etc.)</a:t>
            </a:r>
            <a:endParaRPr kumimoji="0" lang="nb-NO" sz="11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5F07755B-472F-4D76-989C-292A783FA082}"/>
              </a:ext>
            </a:extLst>
          </p:cNvPr>
          <p:cNvSpPr/>
          <p:nvPr/>
        </p:nvSpPr>
        <p:spPr>
          <a:xfrm>
            <a:off x="8191181" y="5191066"/>
            <a:ext cx="3391219" cy="644574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Avtalelojalitet</a:t>
            </a:r>
            <a:r>
              <a:rPr lang="nb-NO" sz="1100" b="1">
                <a:solidFill>
                  <a:prstClr val="white"/>
                </a:solidFill>
                <a:latin typeface="Arial"/>
              </a:rPr>
              <a:t> og</a:t>
            </a:r>
            <a:r>
              <a:rPr kumimoji="0" lang="nb-NO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sortimentsstyring</a:t>
            </a:r>
          </a:p>
        </p:txBody>
      </p:sp>
      <p:sp>
        <p:nvSpPr>
          <p:cNvPr id="22" name="Rektangel 21">
            <a:extLst>
              <a:ext uri="{FF2B5EF4-FFF2-40B4-BE49-F238E27FC236}">
                <a16:creationId xmlns:a16="http://schemas.microsoft.com/office/drawing/2014/main" id="{3A7E620B-5739-4CCE-A1DC-5E9832126333}"/>
              </a:ext>
            </a:extLst>
          </p:cNvPr>
          <p:cNvSpPr/>
          <p:nvPr/>
        </p:nvSpPr>
        <p:spPr>
          <a:xfrm>
            <a:off x="8205795" y="4429068"/>
            <a:ext cx="3391219" cy="644574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Strukturert kontraktsoppfølging</a:t>
            </a:r>
          </a:p>
        </p:txBody>
      </p:sp>
      <p:sp>
        <p:nvSpPr>
          <p:cNvPr id="23" name="Rektangel 22">
            <a:extLst>
              <a:ext uri="{FF2B5EF4-FFF2-40B4-BE49-F238E27FC236}">
                <a16:creationId xmlns:a16="http://schemas.microsoft.com/office/drawing/2014/main" id="{7F2FDD39-8BFC-453E-A8D8-D46A497C7089}"/>
              </a:ext>
            </a:extLst>
          </p:cNvPr>
          <p:cNvSpPr/>
          <p:nvPr/>
        </p:nvSpPr>
        <p:spPr>
          <a:xfrm>
            <a:off x="395834" y="3664982"/>
            <a:ext cx="3420429" cy="644574"/>
          </a:xfrm>
          <a:prstGeom prst="rect">
            <a:avLst/>
          </a:prstGeom>
          <a:solidFill>
            <a:srgbClr val="CC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100" b="1">
                <a:solidFill>
                  <a:prstClr val="white"/>
                </a:solidFill>
                <a:latin typeface="Arial"/>
              </a:rPr>
              <a:t>Identifisere gevinstpotensial i kategoriteam</a:t>
            </a:r>
            <a:endParaRPr kumimoji="0" lang="nb-NO" sz="11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0EC76D3C-1185-4FAE-BC34-BA57092DDEB2}"/>
              </a:ext>
            </a:extLst>
          </p:cNvPr>
          <p:cNvSpPr/>
          <p:nvPr/>
        </p:nvSpPr>
        <p:spPr>
          <a:xfrm>
            <a:off x="4287245" y="3660807"/>
            <a:ext cx="3420429" cy="644574"/>
          </a:xfrm>
          <a:prstGeom prst="rect">
            <a:avLst/>
          </a:prstGeom>
          <a:solidFill>
            <a:srgbClr val="CC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100" b="1">
                <a:solidFill>
                  <a:prstClr val="white"/>
                </a:solidFill>
                <a:latin typeface="Arial"/>
              </a:rPr>
              <a:t>Koordinering av porteføljer</a:t>
            </a:r>
            <a:endParaRPr kumimoji="0" lang="nb-NO" sz="11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Rektangel 25">
            <a:extLst>
              <a:ext uri="{FF2B5EF4-FFF2-40B4-BE49-F238E27FC236}">
                <a16:creationId xmlns:a16="http://schemas.microsoft.com/office/drawing/2014/main" id="{BAE80E8B-6D7D-4CC6-8DBD-6A423DD351C2}"/>
              </a:ext>
            </a:extLst>
          </p:cNvPr>
          <p:cNvSpPr/>
          <p:nvPr/>
        </p:nvSpPr>
        <p:spPr>
          <a:xfrm>
            <a:off x="8197445" y="3662895"/>
            <a:ext cx="3420429" cy="644574"/>
          </a:xfrm>
          <a:prstGeom prst="rect">
            <a:avLst/>
          </a:prstGeom>
          <a:solidFill>
            <a:srgbClr val="CC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100" b="1">
                <a:solidFill>
                  <a:prstClr val="white"/>
                </a:solidFill>
                <a:latin typeface="Arial"/>
              </a:rPr>
              <a:t>Gevinstrealisering i kategoriteam</a:t>
            </a:r>
            <a:endParaRPr kumimoji="0" lang="nb-NO" sz="11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Rektangel 26">
            <a:extLst>
              <a:ext uri="{FF2B5EF4-FFF2-40B4-BE49-F238E27FC236}">
                <a16:creationId xmlns:a16="http://schemas.microsoft.com/office/drawing/2014/main" id="{8AD5BFE1-1128-4186-B175-59C7B917B57E}"/>
              </a:ext>
            </a:extLst>
          </p:cNvPr>
          <p:cNvSpPr/>
          <p:nvPr/>
        </p:nvSpPr>
        <p:spPr>
          <a:xfrm>
            <a:off x="397922" y="2902984"/>
            <a:ext cx="3420429" cy="644574"/>
          </a:xfrm>
          <a:prstGeom prst="rect">
            <a:avLst/>
          </a:prstGeom>
          <a:solidFill>
            <a:srgbClr val="CC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100" b="1">
                <a:solidFill>
                  <a:prstClr val="white"/>
                </a:solidFill>
                <a:latin typeface="Arial"/>
              </a:rPr>
              <a:t>Sikre kontrakter som støtter teknologi- og fagutvikling i Tolletaten</a:t>
            </a:r>
            <a:endParaRPr kumimoji="0" lang="nb-NO" sz="11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Rektangel 27">
            <a:extLst>
              <a:ext uri="{FF2B5EF4-FFF2-40B4-BE49-F238E27FC236}">
                <a16:creationId xmlns:a16="http://schemas.microsoft.com/office/drawing/2014/main" id="{390A118C-5313-45E5-85FC-7A5F38756E15}"/>
              </a:ext>
            </a:extLst>
          </p:cNvPr>
          <p:cNvSpPr/>
          <p:nvPr/>
        </p:nvSpPr>
        <p:spPr>
          <a:xfrm>
            <a:off x="8212059" y="2907160"/>
            <a:ext cx="3420429" cy="64457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100" b="1">
                <a:solidFill>
                  <a:prstClr val="white"/>
                </a:solidFill>
                <a:latin typeface="Arial"/>
              </a:rPr>
              <a:t>Profesjonalisering av bestillingsfunksjonen</a:t>
            </a:r>
            <a:endParaRPr kumimoji="0" lang="nb-NO" sz="11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C8F29D04-AE0C-4113-865D-97BFA2EBE738}"/>
              </a:ext>
            </a:extLst>
          </p:cNvPr>
          <p:cNvSpPr/>
          <p:nvPr/>
        </p:nvSpPr>
        <p:spPr>
          <a:xfrm>
            <a:off x="3531706" y="1977643"/>
            <a:ext cx="1812234" cy="5125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Forbedring</a:t>
            </a:r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B6A14115-0D31-4D6C-87CD-EDCB5A5082F8}"/>
              </a:ext>
            </a:extLst>
          </p:cNvPr>
          <p:cNvSpPr/>
          <p:nvPr/>
        </p:nvSpPr>
        <p:spPr>
          <a:xfrm>
            <a:off x="6238463" y="1977643"/>
            <a:ext cx="1812234" cy="512520"/>
          </a:xfrm>
          <a:prstGeom prst="rect">
            <a:avLst/>
          </a:prstGeom>
          <a:solidFill>
            <a:srgbClr val="CC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Kategoristyring</a:t>
            </a:r>
          </a:p>
        </p:txBody>
      </p:sp>
      <p:sp>
        <p:nvSpPr>
          <p:cNvPr id="29" name="Rektangel 28">
            <a:extLst>
              <a:ext uri="{FF2B5EF4-FFF2-40B4-BE49-F238E27FC236}">
                <a16:creationId xmlns:a16="http://schemas.microsoft.com/office/drawing/2014/main" id="{98D18A4B-48F9-4DA3-B778-55818837CEFE}"/>
              </a:ext>
            </a:extLst>
          </p:cNvPr>
          <p:cNvSpPr/>
          <p:nvPr/>
        </p:nvSpPr>
        <p:spPr>
          <a:xfrm>
            <a:off x="9110871" y="1977643"/>
            <a:ext cx="1812234" cy="512520"/>
          </a:xfrm>
          <a:prstGeom prst="rect">
            <a:avLst/>
          </a:prstGeom>
          <a:solidFill>
            <a:srgbClr val="85858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100" b="1">
                <a:solidFill>
                  <a:prstClr val="white"/>
                </a:solidFill>
                <a:latin typeface="Arial"/>
              </a:rPr>
              <a:t>Profesjonalisering av bestillingsfunksjonen</a:t>
            </a:r>
            <a:endParaRPr kumimoji="0" lang="nb-NO" sz="11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18690FE4-17C9-4279-84CC-CE53E1D72FDC}"/>
              </a:ext>
            </a:extLst>
          </p:cNvPr>
          <p:cNvSpPr txBox="1"/>
          <p:nvPr/>
        </p:nvSpPr>
        <p:spPr>
          <a:xfrm>
            <a:off x="874640" y="2027338"/>
            <a:ext cx="2435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>
                <a:solidFill>
                  <a:srgbClr val="FF9900"/>
                </a:solidFill>
              </a:rPr>
              <a:t>Gevinstsområder:</a:t>
            </a:r>
          </a:p>
        </p:txBody>
      </p:sp>
    </p:spTree>
    <p:extLst>
      <p:ext uri="{BB962C8B-B14F-4D97-AF65-F5344CB8AC3E}">
        <p14:creationId xmlns:p14="http://schemas.microsoft.com/office/powerpoint/2010/main" val="34639839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6">
            <a:extLst>
              <a:ext uri="{FF2B5EF4-FFF2-40B4-BE49-F238E27FC236}">
                <a16:creationId xmlns:a16="http://schemas.microsoft.com/office/drawing/2014/main" id="{D851565E-1F25-D0AB-4975-D4CF88F23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5722" y="225706"/>
            <a:ext cx="10972800" cy="788015"/>
          </a:xfrm>
        </p:spPr>
        <p:txBody>
          <a:bodyPr/>
          <a:lstStyle/>
          <a:p>
            <a:r>
              <a:rPr lang="nb-NO" dirty="0"/>
              <a:t>Hvor er vi?</a:t>
            </a:r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6D82A06D-F450-8B68-DFE4-2DB0842B5A6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8577" y="1284788"/>
            <a:ext cx="10972800" cy="534750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b-NO" sz="2800" dirty="0"/>
              <a:t>Vi har gjennomført:</a:t>
            </a:r>
          </a:p>
          <a:p>
            <a:r>
              <a:rPr lang="nb-NO" sz="2400" dirty="0"/>
              <a:t>Implementert Ignite innkjøpsanalyseverktøy</a:t>
            </a:r>
          </a:p>
          <a:p>
            <a:r>
              <a:rPr lang="nb-NO" sz="2400" dirty="0"/>
              <a:t>Overfører </a:t>
            </a:r>
            <a:r>
              <a:rPr lang="nb-NO" sz="2400" dirty="0" err="1"/>
              <a:t>fakturadata</a:t>
            </a:r>
            <a:r>
              <a:rPr lang="nb-NO" sz="2400" dirty="0"/>
              <a:t> hver andre uke fra DFØ til Ignite</a:t>
            </a:r>
          </a:p>
          <a:p>
            <a:r>
              <a:rPr lang="nb-NO" sz="2400" dirty="0"/>
              <a:t>Bygget </a:t>
            </a:r>
            <a:r>
              <a:rPr lang="nb-NO" sz="2400" dirty="0" err="1"/>
              <a:t>kategoritre</a:t>
            </a:r>
            <a:r>
              <a:rPr lang="nb-NO" sz="2400" dirty="0"/>
              <a:t> basert på Tolletatens kategorier</a:t>
            </a:r>
          </a:p>
          <a:p>
            <a:r>
              <a:rPr lang="nb-NO" sz="2400" dirty="0"/>
              <a:t>Piloterer kategoristyring basert på statistikker fra Ignite, regnskapsdata og Økonomiinfo</a:t>
            </a:r>
          </a:p>
          <a:p>
            <a:r>
              <a:rPr lang="nb-NO" sz="2400" dirty="0"/>
              <a:t>Bruker Ignite KAV</a:t>
            </a:r>
          </a:p>
          <a:p>
            <a:pPr marL="0" indent="0">
              <a:buNone/>
            </a:pPr>
            <a:br>
              <a:rPr lang="nb-NO" sz="2800" dirty="0"/>
            </a:br>
            <a:r>
              <a:rPr lang="nb-NO" sz="2800" dirty="0"/>
              <a:t>Vi har planer om:</a:t>
            </a:r>
          </a:p>
          <a:p>
            <a:r>
              <a:rPr lang="nb-NO" sz="2400" dirty="0"/>
              <a:t>Øke bruken av e-handel</a:t>
            </a:r>
          </a:p>
          <a:p>
            <a:r>
              <a:rPr lang="nb-NO" sz="2400" dirty="0"/>
              <a:t>Levere styringsinfo til månedsrapportene til Tolletaten</a:t>
            </a:r>
          </a:p>
          <a:p>
            <a:r>
              <a:rPr lang="nb-NO" sz="2400" dirty="0"/>
              <a:t>Levere data til Tolletatens BI-løsning for videre analyser</a:t>
            </a:r>
          </a:p>
        </p:txBody>
      </p:sp>
    </p:spTree>
    <p:extLst>
      <p:ext uri="{BB962C8B-B14F-4D97-AF65-F5344CB8AC3E}">
        <p14:creationId xmlns:p14="http://schemas.microsoft.com/office/powerpoint/2010/main" val="40384614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89148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EDB5C791-D4B6-4E03-AA2D-C72CEA941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987657"/>
            <a:ext cx="5346818" cy="1325563"/>
          </a:xfrm>
        </p:spPr>
        <p:txBody>
          <a:bodyPr anchor="b">
            <a:normAutofit/>
          </a:bodyPr>
          <a:lstStyle/>
          <a:p>
            <a:r>
              <a:rPr lang="nb-NO"/>
              <a:t>Det startet med en ku...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FA5BBEC1-7586-4EAF-AB6C-9301EF1506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1" y="2533197"/>
            <a:ext cx="4876799" cy="3564111"/>
          </a:xfrm>
        </p:spPr>
        <p:txBody>
          <a:bodyPr>
            <a:noAutofit/>
          </a:bodyPr>
          <a:lstStyle/>
          <a:p>
            <a:pPr>
              <a:spcAft>
                <a:spcPts val="1200"/>
              </a:spcAft>
            </a:pPr>
            <a:r>
              <a:rPr lang="nb-NO" sz="1850"/>
              <a:t>Etter slaget ved Hafrsfjord i 872 </a:t>
            </a:r>
            <a:br>
              <a:rPr lang="nb-NO" sz="1850"/>
            </a:br>
            <a:r>
              <a:rPr lang="nb-NO" sz="1850"/>
              <a:t>- stor utvandring fra Norge til Island</a:t>
            </a:r>
          </a:p>
          <a:p>
            <a:pPr>
              <a:spcAft>
                <a:spcPts val="1200"/>
              </a:spcAft>
            </a:pPr>
            <a:r>
              <a:rPr lang="nb-NO" sz="1850"/>
              <a:t>Kong Harald Hårfagre innførte utvandringsavgift for frie menn - landøre</a:t>
            </a:r>
          </a:p>
          <a:p>
            <a:pPr>
              <a:spcAft>
                <a:spcPts val="1200"/>
              </a:spcAft>
            </a:pPr>
            <a:r>
              <a:rPr lang="nb-NO" sz="1850"/>
              <a:t>Dette var den første nasjonale toll i Norge</a:t>
            </a:r>
          </a:p>
          <a:p>
            <a:pPr>
              <a:spcAft>
                <a:spcPts val="1200"/>
              </a:spcAft>
            </a:pPr>
            <a:r>
              <a:rPr lang="nb-NO" sz="1850"/>
              <a:t>Landøre var på 5 øre, tilsvarende 125 gram sølv. Tilsvarte verdien av en ku.</a:t>
            </a:r>
          </a:p>
          <a:p>
            <a:pPr>
              <a:spcAft>
                <a:spcPts val="1200"/>
              </a:spcAft>
            </a:pPr>
            <a:r>
              <a:rPr lang="nb-NO" sz="1850"/>
              <a:t>Rundt år 925 opphørte utvandringen. Landøre ble erstattet av en havne- og varetoll for alle som kom til Norge.</a:t>
            </a:r>
          </a:p>
        </p:txBody>
      </p:sp>
      <p:sp>
        <p:nvSpPr>
          <p:cNvPr id="5" name="Plassholder for bilde 4">
            <a:extLst>
              <a:ext uri="{FF2B5EF4-FFF2-40B4-BE49-F238E27FC236}">
                <a16:creationId xmlns:a16="http://schemas.microsoft.com/office/drawing/2014/main" id="{34CB074F-6CC5-F8C2-9800-7744D99538A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21238570-B036-F2FA-ABAF-BA84AD9B99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4958" y="0"/>
            <a:ext cx="6177042" cy="694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9150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B27878EB-153C-4206-B49C-10EB36410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1325570"/>
            <a:ext cx="4876799" cy="804313"/>
          </a:xfrm>
        </p:spPr>
        <p:txBody>
          <a:bodyPr/>
          <a:lstStyle/>
          <a:p>
            <a:r>
              <a:rPr lang="nb-NO" dirty="0"/>
              <a:t>Hovedtall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8B09EA88-48B8-478E-A641-5DCAA29181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1" y="2375211"/>
            <a:ext cx="5144428" cy="4192858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>
              <a:spcAft>
                <a:spcPts val="1200"/>
              </a:spcAft>
            </a:pPr>
            <a:r>
              <a:rPr lang="nb-NO" sz="3400" dirty="0"/>
              <a:t>1391 årsverk </a:t>
            </a:r>
          </a:p>
          <a:p>
            <a:pPr lvl="1">
              <a:spcAft>
                <a:spcPts val="1200"/>
              </a:spcAft>
            </a:pPr>
            <a:r>
              <a:rPr lang="nb-NO" sz="3400" dirty="0"/>
              <a:t>635 ansatte i turnus</a:t>
            </a:r>
          </a:p>
          <a:p>
            <a:pPr>
              <a:spcAft>
                <a:spcPts val="1200"/>
              </a:spcAft>
            </a:pPr>
            <a:r>
              <a:rPr lang="nb-NO" sz="3400" dirty="0"/>
              <a:t>38 oppmøtesteder</a:t>
            </a:r>
            <a:endParaRPr lang="nb-NO" sz="3400" dirty="0">
              <a:cs typeface="Arial"/>
            </a:endParaRPr>
          </a:p>
          <a:p>
            <a:pPr>
              <a:spcAft>
                <a:spcPts val="1200"/>
              </a:spcAft>
            </a:pPr>
            <a:r>
              <a:rPr lang="nb-NO" sz="3400" dirty="0"/>
              <a:t>58 kontrollfasiliteter</a:t>
            </a:r>
            <a:endParaRPr lang="nb-NO" sz="3400" dirty="0">
              <a:cs typeface="Arial"/>
            </a:endParaRPr>
          </a:p>
          <a:p>
            <a:pPr>
              <a:spcAft>
                <a:spcPts val="1200"/>
              </a:spcAft>
            </a:pPr>
            <a:r>
              <a:rPr lang="nb-NO" sz="3400" dirty="0"/>
              <a:t>Budsjett 2022</a:t>
            </a:r>
            <a:endParaRPr lang="nb-NO" sz="3400" dirty="0">
              <a:cs typeface="Arial"/>
            </a:endParaRPr>
          </a:p>
          <a:p>
            <a:pPr lvl="1">
              <a:spcAft>
                <a:spcPts val="1200"/>
              </a:spcAft>
            </a:pPr>
            <a:r>
              <a:rPr lang="nb-NO" sz="3400" dirty="0"/>
              <a:t>Drift (post 01): 1 622 </a:t>
            </a:r>
            <a:r>
              <a:rPr lang="nb-NO" sz="3400" dirty="0" err="1"/>
              <a:t>mnok</a:t>
            </a:r>
            <a:endParaRPr lang="nb-NO" sz="3400" dirty="0">
              <a:cs typeface="Arial"/>
            </a:endParaRPr>
          </a:p>
          <a:p>
            <a:pPr lvl="1">
              <a:spcAft>
                <a:spcPts val="1200"/>
              </a:spcAft>
            </a:pPr>
            <a:r>
              <a:rPr lang="nb-NO" sz="3400" dirty="0"/>
              <a:t>Utvikling (post 45): 167 </a:t>
            </a:r>
            <a:r>
              <a:rPr lang="nb-NO" sz="3400" dirty="0" err="1"/>
              <a:t>mnok</a:t>
            </a:r>
            <a:endParaRPr lang="nb-NO" sz="3400" dirty="0">
              <a:cs typeface="Arial"/>
            </a:endParaRPr>
          </a:p>
          <a:p>
            <a:pPr>
              <a:spcAft>
                <a:spcPts val="1200"/>
              </a:spcAft>
            </a:pPr>
            <a:endParaRPr lang="nb-NO" sz="2000" dirty="0"/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AE04A691-6686-C868-F77E-82162A36DFE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6A6E3EC5-0FAF-AD0D-D5DF-6EC17895F6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61281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000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Bilde 35">
            <a:extLst>
              <a:ext uri="{FF2B5EF4-FFF2-40B4-BE49-F238E27FC236}">
                <a16:creationId xmlns:a16="http://schemas.microsoft.com/office/drawing/2014/main" id="{AD7E72FD-3E05-407A-8B74-5243AE0021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44041">
            <a:off x="1641422" y="1251790"/>
            <a:ext cx="4344980" cy="5362281"/>
          </a:xfrm>
          <a:prstGeom prst="rect">
            <a:avLst/>
          </a:prstGeom>
        </p:spPr>
      </p:pic>
      <p:grpSp>
        <p:nvGrpSpPr>
          <p:cNvPr id="65" name="Gruppe 64">
            <a:extLst>
              <a:ext uri="{FF2B5EF4-FFF2-40B4-BE49-F238E27FC236}">
                <a16:creationId xmlns:a16="http://schemas.microsoft.com/office/drawing/2014/main" id="{232A1ADE-78B6-4F8D-8B9A-52830482D0CB}"/>
              </a:ext>
            </a:extLst>
          </p:cNvPr>
          <p:cNvGrpSpPr/>
          <p:nvPr/>
        </p:nvGrpSpPr>
        <p:grpSpPr>
          <a:xfrm>
            <a:off x="7896667" y="2734499"/>
            <a:ext cx="1219345" cy="1063026"/>
            <a:chOff x="1996985" y="4059748"/>
            <a:chExt cx="1431852" cy="1248290"/>
          </a:xfrm>
        </p:grpSpPr>
        <p:pic>
          <p:nvPicPr>
            <p:cNvPr id="53" name="Bilde 52">
              <a:extLst>
                <a:ext uri="{FF2B5EF4-FFF2-40B4-BE49-F238E27FC236}">
                  <a16:creationId xmlns:a16="http://schemas.microsoft.com/office/drawing/2014/main" id="{691F8DD3-CFEA-466D-B6A2-7ECAD3F39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59061" y="4059748"/>
              <a:ext cx="982858" cy="982858"/>
            </a:xfrm>
            <a:prstGeom prst="rect">
              <a:avLst/>
            </a:prstGeom>
          </p:spPr>
        </p:pic>
        <p:sp>
          <p:nvSpPr>
            <p:cNvPr id="54" name="Rektangel 53">
              <a:extLst>
                <a:ext uri="{FF2B5EF4-FFF2-40B4-BE49-F238E27FC236}">
                  <a16:creationId xmlns:a16="http://schemas.microsoft.com/office/drawing/2014/main" id="{BFE620D2-5BB0-4CFA-98C8-DA70AC87124B}"/>
                </a:ext>
              </a:extLst>
            </p:cNvPr>
            <p:cNvSpPr/>
            <p:nvPr/>
          </p:nvSpPr>
          <p:spPr>
            <a:xfrm>
              <a:off x="1996985" y="4892410"/>
              <a:ext cx="1431852" cy="4156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/>
                  <a:ea typeface="+mn-ea"/>
                  <a:cs typeface="+mn-cs"/>
                </a:rPr>
                <a:t>2 </a:t>
              </a:r>
              <a:r>
                <a:rPr lang="nb-NO" sz="1400">
                  <a:latin typeface="Arial"/>
                </a:rPr>
                <a:t>564</a:t>
              </a:r>
              <a:r>
                <a:rPr kumimoji="0" lang="nb-NO" sz="1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/>
                  <a:ea typeface="+mn-ea"/>
                  <a:cs typeface="+mn-cs"/>
                </a:rPr>
                <a:t> km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9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/>
                  <a:ea typeface="+mn-ea"/>
                  <a:cs typeface="+mn-cs"/>
                </a:rPr>
                <a:t>landegrense</a:t>
              </a:r>
              <a:endParaRPr kumimoji="0" lang="nb-NO" sz="105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66" name="Gruppe 65">
            <a:extLst>
              <a:ext uri="{FF2B5EF4-FFF2-40B4-BE49-F238E27FC236}">
                <a16:creationId xmlns:a16="http://schemas.microsoft.com/office/drawing/2014/main" id="{9CEC81E9-3F08-4A4E-BBB8-79AFE200403F}"/>
              </a:ext>
            </a:extLst>
          </p:cNvPr>
          <p:cNvGrpSpPr/>
          <p:nvPr/>
        </p:nvGrpSpPr>
        <p:grpSpPr>
          <a:xfrm>
            <a:off x="6280056" y="2716795"/>
            <a:ext cx="1219345" cy="1063026"/>
            <a:chOff x="3377539" y="4059748"/>
            <a:chExt cx="1431852" cy="1248290"/>
          </a:xfrm>
        </p:grpSpPr>
        <p:pic>
          <p:nvPicPr>
            <p:cNvPr id="52" name="Bilde 51">
              <a:extLst>
                <a:ext uri="{FF2B5EF4-FFF2-40B4-BE49-F238E27FC236}">
                  <a16:creationId xmlns:a16="http://schemas.microsoft.com/office/drawing/2014/main" id="{915B39D8-A502-4404-9527-3A70AAB6A8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02037" y="4059748"/>
              <a:ext cx="982858" cy="982858"/>
            </a:xfrm>
            <a:prstGeom prst="rect">
              <a:avLst/>
            </a:prstGeom>
          </p:spPr>
        </p:pic>
        <p:sp>
          <p:nvSpPr>
            <p:cNvPr id="55" name="Rektangel 54">
              <a:extLst>
                <a:ext uri="{FF2B5EF4-FFF2-40B4-BE49-F238E27FC236}">
                  <a16:creationId xmlns:a16="http://schemas.microsoft.com/office/drawing/2014/main" id="{F5B71AD7-2F06-4699-A775-E3788A8E0198}"/>
                </a:ext>
              </a:extLst>
            </p:cNvPr>
            <p:cNvSpPr/>
            <p:nvPr/>
          </p:nvSpPr>
          <p:spPr>
            <a:xfrm>
              <a:off x="3377539" y="4892410"/>
              <a:ext cx="1431852" cy="4156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spAutoFit/>
            </a:bodyPr>
            <a:lstStyle/>
            <a:p>
              <a:pPr algn="ctr">
                <a:defRPr/>
              </a:pPr>
              <a:r>
                <a:rPr lang="nb-NO" sz="1400">
                  <a:latin typeface="Arial"/>
                </a:rPr>
                <a:t>102 927</a:t>
              </a:r>
              <a:r>
                <a:rPr kumimoji="0" lang="nb-NO" sz="1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/>
                  <a:ea typeface="+mn-ea"/>
                  <a:cs typeface="+mn-cs"/>
                </a:rPr>
                <a:t> km</a:t>
              </a:r>
              <a:endParaRPr lang="nb-NO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cs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9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/>
                  <a:ea typeface="+mn-ea"/>
                  <a:cs typeface="+mn-cs"/>
                </a:rPr>
                <a:t>kystlinje</a:t>
              </a:r>
              <a:endParaRPr kumimoji="0" lang="nb-NO" sz="105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67" name="Gruppe 66">
            <a:extLst>
              <a:ext uri="{FF2B5EF4-FFF2-40B4-BE49-F238E27FC236}">
                <a16:creationId xmlns:a16="http://schemas.microsoft.com/office/drawing/2014/main" id="{4158470A-1226-4C49-B629-01BABDD7C853}"/>
              </a:ext>
            </a:extLst>
          </p:cNvPr>
          <p:cNvGrpSpPr/>
          <p:nvPr/>
        </p:nvGrpSpPr>
        <p:grpSpPr>
          <a:xfrm>
            <a:off x="9979819" y="5009791"/>
            <a:ext cx="1219347" cy="1212121"/>
            <a:chOff x="6852151" y="4130865"/>
            <a:chExt cx="1431853" cy="1423367"/>
          </a:xfrm>
        </p:grpSpPr>
        <p:pic>
          <p:nvPicPr>
            <p:cNvPr id="48" name="Bilde 47">
              <a:extLst>
                <a:ext uri="{FF2B5EF4-FFF2-40B4-BE49-F238E27FC236}">
                  <a16:creationId xmlns:a16="http://schemas.microsoft.com/office/drawing/2014/main" id="{E1BE443B-4A57-4FF5-9A60-11E221EF18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99840" y="4130865"/>
              <a:ext cx="972206" cy="982858"/>
            </a:xfrm>
            <a:prstGeom prst="rect">
              <a:avLst/>
            </a:prstGeom>
          </p:spPr>
        </p:pic>
        <p:sp>
          <p:nvSpPr>
            <p:cNvPr id="56" name="Rektangel 55">
              <a:extLst>
                <a:ext uri="{FF2B5EF4-FFF2-40B4-BE49-F238E27FC236}">
                  <a16:creationId xmlns:a16="http://schemas.microsoft.com/office/drawing/2014/main" id="{8D9DF0B7-6FAB-4D69-90E3-921B9E88D245}"/>
                </a:ext>
              </a:extLst>
            </p:cNvPr>
            <p:cNvSpPr/>
            <p:nvPr/>
          </p:nvSpPr>
          <p:spPr>
            <a:xfrm>
              <a:off x="6852151" y="4957897"/>
              <a:ext cx="1431853" cy="5963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b-NO" sz="1400">
                  <a:latin typeface="Arial"/>
                </a:rPr>
                <a:t>52</a:t>
              </a:r>
              <a:endParaRPr lang="nb-NO" sz="1400">
                <a:solidFill>
                  <a:prstClr val="white"/>
                </a:solidFill>
                <a:latin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b-NO" sz="900">
                  <a:latin typeface="Arial"/>
                </a:rPr>
                <a:t>ekspedisjonssteder</a:t>
              </a:r>
              <a:endParaRPr lang="nb-NO" sz="9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cs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68" name="Gruppe 67">
            <a:extLst>
              <a:ext uri="{FF2B5EF4-FFF2-40B4-BE49-F238E27FC236}">
                <a16:creationId xmlns:a16="http://schemas.microsoft.com/office/drawing/2014/main" id="{60356212-C5BD-486B-84AE-3AB61D96A9C4}"/>
              </a:ext>
            </a:extLst>
          </p:cNvPr>
          <p:cNvGrpSpPr/>
          <p:nvPr/>
        </p:nvGrpSpPr>
        <p:grpSpPr>
          <a:xfrm>
            <a:off x="8847463" y="4974382"/>
            <a:ext cx="1219345" cy="1107324"/>
            <a:chOff x="6054171" y="4059748"/>
            <a:chExt cx="1431852" cy="1300308"/>
          </a:xfrm>
        </p:grpSpPr>
        <p:pic>
          <p:nvPicPr>
            <p:cNvPr id="49" name="Bilde 48">
              <a:extLst>
                <a:ext uri="{FF2B5EF4-FFF2-40B4-BE49-F238E27FC236}">
                  <a16:creationId xmlns:a16="http://schemas.microsoft.com/office/drawing/2014/main" id="{4877E5C4-F73F-49A5-9B2A-4E4AAD9D3FB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78669" y="4059748"/>
              <a:ext cx="982858" cy="982858"/>
            </a:xfrm>
            <a:prstGeom prst="rect">
              <a:avLst/>
            </a:prstGeom>
          </p:spPr>
        </p:pic>
        <p:sp>
          <p:nvSpPr>
            <p:cNvPr id="57" name="Rektangel 56">
              <a:extLst>
                <a:ext uri="{FF2B5EF4-FFF2-40B4-BE49-F238E27FC236}">
                  <a16:creationId xmlns:a16="http://schemas.microsoft.com/office/drawing/2014/main" id="{7E4859FE-57E9-40C8-AB95-62A0DB5E07B4}"/>
                </a:ext>
              </a:extLst>
            </p:cNvPr>
            <p:cNvSpPr/>
            <p:nvPr/>
          </p:nvSpPr>
          <p:spPr>
            <a:xfrm>
              <a:off x="6054171" y="4944428"/>
              <a:ext cx="1431852" cy="4156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b-NO" sz="1400">
                  <a:latin typeface="Arial"/>
                </a:rPr>
                <a:t>78</a:t>
              </a:r>
              <a:endParaRPr kumimoji="0" lang="nb-NO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b-NO" sz="900">
                  <a:latin typeface="Arial"/>
                </a:rPr>
                <a:t>landveisoverganger</a:t>
              </a:r>
              <a:endParaRPr lang="nb-NO" sz="9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cs typeface="Arial"/>
              </a:endParaRPr>
            </a:p>
          </p:txBody>
        </p:sp>
      </p:grpSp>
      <p:grpSp>
        <p:nvGrpSpPr>
          <p:cNvPr id="70" name="Gruppe 69">
            <a:extLst>
              <a:ext uri="{FF2B5EF4-FFF2-40B4-BE49-F238E27FC236}">
                <a16:creationId xmlns:a16="http://schemas.microsoft.com/office/drawing/2014/main" id="{9878D08F-5257-41C5-88D5-B4A50946BF43}"/>
              </a:ext>
            </a:extLst>
          </p:cNvPr>
          <p:cNvGrpSpPr/>
          <p:nvPr/>
        </p:nvGrpSpPr>
        <p:grpSpPr>
          <a:xfrm>
            <a:off x="6488765" y="4981237"/>
            <a:ext cx="1219345" cy="1092227"/>
            <a:chOff x="8763163" y="4059749"/>
            <a:chExt cx="1431852" cy="1282578"/>
          </a:xfrm>
        </p:grpSpPr>
        <p:pic>
          <p:nvPicPr>
            <p:cNvPr id="50" name="Bilde 49">
              <a:extLst>
                <a:ext uri="{FF2B5EF4-FFF2-40B4-BE49-F238E27FC236}">
                  <a16:creationId xmlns:a16="http://schemas.microsoft.com/office/drawing/2014/main" id="{99EF8A7B-1328-4E32-9D74-BEB4E154E2F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973941" y="4059749"/>
              <a:ext cx="982858" cy="982858"/>
            </a:xfrm>
            <a:prstGeom prst="rect">
              <a:avLst/>
            </a:prstGeom>
          </p:spPr>
        </p:pic>
        <p:sp>
          <p:nvSpPr>
            <p:cNvPr id="59" name="Rektangel 58">
              <a:extLst>
                <a:ext uri="{FF2B5EF4-FFF2-40B4-BE49-F238E27FC236}">
                  <a16:creationId xmlns:a16="http://schemas.microsoft.com/office/drawing/2014/main" id="{6A9BDDC2-EF54-46C5-899F-9EF9F01DA5C8}"/>
                </a:ext>
              </a:extLst>
            </p:cNvPr>
            <p:cNvSpPr/>
            <p:nvPr/>
          </p:nvSpPr>
          <p:spPr>
            <a:xfrm>
              <a:off x="8763163" y="4926699"/>
              <a:ext cx="1431852" cy="4156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b-NO" sz="1400">
                  <a:latin typeface="Arial"/>
                  <a:cs typeface="Arial"/>
                </a:rPr>
                <a:t>46</a:t>
              </a:r>
              <a:endParaRPr lang="nb-NO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endParaRPr>
            </a:p>
            <a:p>
              <a:pPr algn="ctr">
                <a:defRPr/>
              </a:pPr>
              <a:r>
                <a:rPr lang="nb-NO" sz="900">
                  <a:latin typeface="Arial"/>
                </a:rPr>
                <a:t>flyplasser </a:t>
              </a:r>
              <a:endParaRPr lang="nb-NO" sz="9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cs typeface="Arial"/>
              </a:endParaRPr>
            </a:p>
          </p:txBody>
        </p:sp>
      </p:grpSp>
      <p:sp>
        <p:nvSpPr>
          <p:cNvPr id="254" name="Tittel 1">
            <a:extLst>
              <a:ext uri="{FF2B5EF4-FFF2-40B4-BE49-F238E27FC236}">
                <a16:creationId xmlns:a16="http://schemas.microsoft.com/office/drawing/2014/main" id="{DD7A30EC-247D-4FCD-8ADA-E7A855A51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2973" y="599599"/>
            <a:ext cx="7266054" cy="690662"/>
          </a:xfrm>
        </p:spPr>
        <p:txBody>
          <a:bodyPr>
            <a:normAutofit/>
          </a:bodyPr>
          <a:lstStyle/>
          <a:p>
            <a:r>
              <a:rPr lang="nb-NO" sz="2800"/>
              <a:t>Store volumer og krevende geografi</a:t>
            </a:r>
          </a:p>
        </p:txBody>
      </p:sp>
      <p:grpSp>
        <p:nvGrpSpPr>
          <p:cNvPr id="175" name="Gruppe 174">
            <a:extLst>
              <a:ext uri="{FF2B5EF4-FFF2-40B4-BE49-F238E27FC236}">
                <a16:creationId xmlns:a16="http://schemas.microsoft.com/office/drawing/2014/main" id="{5592CA40-A230-422D-8A0A-738ADC1D870C}"/>
              </a:ext>
            </a:extLst>
          </p:cNvPr>
          <p:cNvGrpSpPr/>
          <p:nvPr/>
        </p:nvGrpSpPr>
        <p:grpSpPr>
          <a:xfrm>
            <a:off x="4813641" y="3767082"/>
            <a:ext cx="1219345" cy="1303515"/>
            <a:chOff x="2003845" y="1254958"/>
            <a:chExt cx="1431852" cy="1530691"/>
          </a:xfrm>
        </p:grpSpPr>
        <p:pic>
          <p:nvPicPr>
            <p:cNvPr id="176" name="Bilde 175">
              <a:extLst>
                <a:ext uri="{FF2B5EF4-FFF2-40B4-BE49-F238E27FC236}">
                  <a16:creationId xmlns:a16="http://schemas.microsoft.com/office/drawing/2014/main" id="{8286494C-7A61-41D1-BE83-46B22204240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265921" y="1254958"/>
              <a:ext cx="982858" cy="982858"/>
            </a:xfrm>
            <a:prstGeom prst="rect">
              <a:avLst/>
            </a:prstGeom>
          </p:spPr>
        </p:pic>
        <p:sp>
          <p:nvSpPr>
            <p:cNvPr id="177" name="Rektangel 176">
              <a:extLst>
                <a:ext uri="{FF2B5EF4-FFF2-40B4-BE49-F238E27FC236}">
                  <a16:creationId xmlns:a16="http://schemas.microsoft.com/office/drawing/2014/main" id="{1A524733-E945-4B85-9762-2A1AA28CEE45}"/>
                </a:ext>
              </a:extLst>
            </p:cNvPr>
            <p:cNvSpPr/>
            <p:nvPr/>
          </p:nvSpPr>
          <p:spPr>
            <a:xfrm>
              <a:off x="2003845" y="1893487"/>
              <a:ext cx="1431852" cy="8921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39 millioner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personer</a:t>
              </a:r>
              <a:endParaRPr kumimoji="0" lang="nb-NO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78" name="Gruppe 177">
            <a:extLst>
              <a:ext uri="{FF2B5EF4-FFF2-40B4-BE49-F238E27FC236}">
                <a16:creationId xmlns:a16="http://schemas.microsoft.com/office/drawing/2014/main" id="{04A9C74A-953D-49FD-97EC-8630180F0F28}"/>
              </a:ext>
            </a:extLst>
          </p:cNvPr>
          <p:cNvGrpSpPr/>
          <p:nvPr/>
        </p:nvGrpSpPr>
        <p:grpSpPr>
          <a:xfrm>
            <a:off x="6045274" y="3864514"/>
            <a:ext cx="1219345" cy="1220543"/>
            <a:chOff x="3699295" y="1352390"/>
            <a:chExt cx="1431852" cy="1433259"/>
          </a:xfrm>
        </p:grpSpPr>
        <p:pic>
          <p:nvPicPr>
            <p:cNvPr id="179" name="Bilde 178">
              <a:extLst>
                <a:ext uri="{FF2B5EF4-FFF2-40B4-BE49-F238E27FC236}">
                  <a16:creationId xmlns:a16="http://schemas.microsoft.com/office/drawing/2014/main" id="{C698CDAD-4325-4697-93B6-7256AB8A32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944641" y="1352390"/>
              <a:ext cx="982858" cy="982858"/>
            </a:xfrm>
            <a:prstGeom prst="rect">
              <a:avLst/>
            </a:prstGeom>
          </p:spPr>
        </p:pic>
        <p:sp>
          <p:nvSpPr>
            <p:cNvPr id="180" name="Rektangel 179">
              <a:extLst>
                <a:ext uri="{FF2B5EF4-FFF2-40B4-BE49-F238E27FC236}">
                  <a16:creationId xmlns:a16="http://schemas.microsoft.com/office/drawing/2014/main" id="{7E6258C7-0049-49D6-953A-E488CE0C7EC7}"/>
                </a:ext>
              </a:extLst>
            </p:cNvPr>
            <p:cNvSpPr/>
            <p:nvPr/>
          </p:nvSpPr>
          <p:spPr>
            <a:xfrm>
              <a:off x="3699295" y="1893487"/>
              <a:ext cx="1431852" cy="8921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9,8 millioner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personbiler</a:t>
              </a:r>
              <a:endParaRPr kumimoji="0" lang="nb-NO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81" name="Gruppe 180">
            <a:extLst>
              <a:ext uri="{FF2B5EF4-FFF2-40B4-BE49-F238E27FC236}">
                <a16:creationId xmlns:a16="http://schemas.microsoft.com/office/drawing/2014/main" id="{2FB09D62-98EA-4A0D-85DA-BC3C46D1DCDC}"/>
              </a:ext>
            </a:extLst>
          </p:cNvPr>
          <p:cNvGrpSpPr/>
          <p:nvPr/>
        </p:nvGrpSpPr>
        <p:grpSpPr>
          <a:xfrm>
            <a:off x="7238807" y="3864514"/>
            <a:ext cx="1219345" cy="1220543"/>
            <a:chOff x="5401361" y="1352390"/>
            <a:chExt cx="1431852" cy="1433259"/>
          </a:xfrm>
        </p:grpSpPr>
        <p:pic>
          <p:nvPicPr>
            <p:cNvPr id="182" name="Bilde 181">
              <a:extLst>
                <a:ext uri="{FF2B5EF4-FFF2-40B4-BE49-F238E27FC236}">
                  <a16:creationId xmlns:a16="http://schemas.microsoft.com/office/drawing/2014/main" id="{56CE2DBB-4C67-4C07-A913-D97B5E4907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623361" y="1352390"/>
              <a:ext cx="982858" cy="982858"/>
            </a:xfrm>
            <a:prstGeom prst="rect">
              <a:avLst/>
            </a:prstGeom>
          </p:spPr>
        </p:pic>
        <p:sp>
          <p:nvSpPr>
            <p:cNvPr id="183" name="Rektangel 182">
              <a:extLst>
                <a:ext uri="{FF2B5EF4-FFF2-40B4-BE49-F238E27FC236}">
                  <a16:creationId xmlns:a16="http://schemas.microsoft.com/office/drawing/2014/main" id="{B4FFDC46-6E38-4FC8-9668-0918DDB8231C}"/>
                </a:ext>
              </a:extLst>
            </p:cNvPr>
            <p:cNvSpPr/>
            <p:nvPr/>
          </p:nvSpPr>
          <p:spPr>
            <a:xfrm>
              <a:off x="5401361" y="1893487"/>
              <a:ext cx="1431852" cy="8921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1,3 millioner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trailere</a:t>
              </a:r>
              <a:endParaRPr kumimoji="0" lang="nb-NO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84" name="Gruppe 183">
            <a:extLst>
              <a:ext uri="{FF2B5EF4-FFF2-40B4-BE49-F238E27FC236}">
                <a16:creationId xmlns:a16="http://schemas.microsoft.com/office/drawing/2014/main" id="{F7BDD97C-C486-42BD-BF36-5616C772B6A2}"/>
              </a:ext>
            </a:extLst>
          </p:cNvPr>
          <p:cNvGrpSpPr/>
          <p:nvPr/>
        </p:nvGrpSpPr>
        <p:grpSpPr>
          <a:xfrm>
            <a:off x="8276765" y="3864514"/>
            <a:ext cx="1219345" cy="1220543"/>
            <a:chOff x="7074806" y="1352390"/>
            <a:chExt cx="1431852" cy="1433259"/>
          </a:xfrm>
        </p:grpSpPr>
        <p:pic>
          <p:nvPicPr>
            <p:cNvPr id="185" name="Bilde 184">
              <a:extLst>
                <a:ext uri="{FF2B5EF4-FFF2-40B4-BE49-F238E27FC236}">
                  <a16:creationId xmlns:a16="http://schemas.microsoft.com/office/drawing/2014/main" id="{1E30896D-EB6A-4161-AB85-5C3D65F3D5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302081" y="1352390"/>
              <a:ext cx="982858" cy="982858"/>
            </a:xfrm>
            <a:prstGeom prst="rect">
              <a:avLst/>
            </a:prstGeom>
          </p:spPr>
        </p:pic>
        <p:sp>
          <p:nvSpPr>
            <p:cNvPr id="186" name="Rektangel 185">
              <a:extLst>
                <a:ext uri="{FF2B5EF4-FFF2-40B4-BE49-F238E27FC236}">
                  <a16:creationId xmlns:a16="http://schemas.microsoft.com/office/drawing/2014/main" id="{B2E3979D-6B0F-4E6F-8BA0-5309DF23484E}"/>
                </a:ext>
              </a:extLst>
            </p:cNvPr>
            <p:cNvSpPr/>
            <p:nvPr/>
          </p:nvSpPr>
          <p:spPr>
            <a:xfrm>
              <a:off x="7074806" y="1893487"/>
              <a:ext cx="1431852" cy="8921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276 000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containere</a:t>
              </a:r>
              <a:endParaRPr kumimoji="0" lang="nb-NO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87" name="Gruppe 186">
            <a:extLst>
              <a:ext uri="{FF2B5EF4-FFF2-40B4-BE49-F238E27FC236}">
                <a16:creationId xmlns:a16="http://schemas.microsoft.com/office/drawing/2014/main" id="{22F4C577-E47E-4EC3-8283-71905384258C}"/>
              </a:ext>
            </a:extLst>
          </p:cNvPr>
          <p:cNvGrpSpPr/>
          <p:nvPr/>
        </p:nvGrpSpPr>
        <p:grpSpPr>
          <a:xfrm>
            <a:off x="9394097" y="3864514"/>
            <a:ext cx="1219345" cy="1220543"/>
            <a:chOff x="8756304" y="1352390"/>
            <a:chExt cx="1431852" cy="1433259"/>
          </a:xfrm>
        </p:grpSpPr>
        <p:pic>
          <p:nvPicPr>
            <p:cNvPr id="188" name="Bilde 187">
              <a:extLst>
                <a:ext uri="{FF2B5EF4-FFF2-40B4-BE49-F238E27FC236}">
                  <a16:creationId xmlns:a16="http://schemas.microsoft.com/office/drawing/2014/main" id="{55DB8165-62F9-4BCE-8B42-55340E35C6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980802" y="1352390"/>
              <a:ext cx="982858" cy="982858"/>
            </a:xfrm>
            <a:prstGeom prst="rect">
              <a:avLst/>
            </a:prstGeom>
          </p:spPr>
        </p:pic>
        <p:sp>
          <p:nvSpPr>
            <p:cNvPr id="189" name="Rektangel 188">
              <a:extLst>
                <a:ext uri="{FF2B5EF4-FFF2-40B4-BE49-F238E27FC236}">
                  <a16:creationId xmlns:a16="http://schemas.microsoft.com/office/drawing/2014/main" id="{C7BED726-1640-4C11-A0B0-20945146291A}"/>
                </a:ext>
              </a:extLst>
            </p:cNvPr>
            <p:cNvSpPr/>
            <p:nvPr/>
          </p:nvSpPr>
          <p:spPr>
            <a:xfrm>
              <a:off x="8756304" y="1893487"/>
              <a:ext cx="1431852" cy="8921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48 millioner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pakker og brev</a:t>
              </a:r>
            </a:p>
          </p:txBody>
        </p:sp>
      </p:grpSp>
      <p:grpSp>
        <p:nvGrpSpPr>
          <p:cNvPr id="3" name="Gruppe 2">
            <a:extLst>
              <a:ext uri="{FF2B5EF4-FFF2-40B4-BE49-F238E27FC236}">
                <a16:creationId xmlns:a16="http://schemas.microsoft.com/office/drawing/2014/main" id="{04CA7CB9-2D77-4260-AD83-4608C9A89B4C}"/>
              </a:ext>
            </a:extLst>
          </p:cNvPr>
          <p:cNvGrpSpPr/>
          <p:nvPr/>
        </p:nvGrpSpPr>
        <p:grpSpPr>
          <a:xfrm>
            <a:off x="7104363" y="1717486"/>
            <a:ext cx="1219345" cy="1118975"/>
            <a:chOff x="10141375" y="2368745"/>
            <a:chExt cx="1219345" cy="1118975"/>
          </a:xfrm>
        </p:grpSpPr>
        <p:pic>
          <p:nvPicPr>
            <p:cNvPr id="38" name="Bilde 37">
              <a:extLst>
                <a:ext uri="{FF2B5EF4-FFF2-40B4-BE49-F238E27FC236}">
                  <a16:creationId xmlns:a16="http://schemas.microsoft.com/office/drawing/2014/main" id="{73880983-B2DD-4614-8B33-DAE00AED82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0316206" y="2368745"/>
              <a:ext cx="869681" cy="869681"/>
            </a:xfrm>
            <a:prstGeom prst="rect">
              <a:avLst/>
            </a:prstGeom>
          </p:spPr>
        </p:pic>
        <p:sp>
          <p:nvSpPr>
            <p:cNvPr id="39" name="Rektangel 38">
              <a:extLst>
                <a:ext uri="{FF2B5EF4-FFF2-40B4-BE49-F238E27FC236}">
                  <a16:creationId xmlns:a16="http://schemas.microsoft.com/office/drawing/2014/main" id="{FE75E848-B4AA-4AFD-B505-BF373664D9C9}"/>
                </a:ext>
              </a:extLst>
            </p:cNvPr>
            <p:cNvSpPr/>
            <p:nvPr/>
          </p:nvSpPr>
          <p:spPr>
            <a:xfrm>
              <a:off x="10141375" y="3133777"/>
              <a:ext cx="1219345" cy="35394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2 200 </a:t>
              </a:r>
              <a:r>
                <a:rPr lang="nb-NO" sz="1400">
                  <a:solidFill>
                    <a:prstClr val="white"/>
                  </a:solidFill>
                  <a:latin typeface="Arial"/>
                </a:rPr>
                <a:t>milliarder</a:t>
              </a:r>
              <a:endParaRPr kumimoji="0" lang="nb-NO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verdi import/eksport</a:t>
              </a:r>
            </a:p>
          </p:txBody>
        </p:sp>
      </p:grpSp>
      <p:grpSp>
        <p:nvGrpSpPr>
          <p:cNvPr id="5" name="Gruppe 4">
            <a:extLst>
              <a:ext uri="{FF2B5EF4-FFF2-40B4-BE49-F238E27FC236}">
                <a16:creationId xmlns:a16="http://schemas.microsoft.com/office/drawing/2014/main" id="{17F51E77-3A48-4958-B606-9F8D9C289C2C}"/>
              </a:ext>
            </a:extLst>
          </p:cNvPr>
          <p:cNvGrpSpPr/>
          <p:nvPr/>
        </p:nvGrpSpPr>
        <p:grpSpPr>
          <a:xfrm>
            <a:off x="4184379" y="5216467"/>
            <a:ext cx="1219345" cy="849224"/>
            <a:chOff x="4496823" y="4043169"/>
            <a:chExt cx="1219345" cy="849224"/>
          </a:xfrm>
        </p:grpSpPr>
        <p:pic>
          <p:nvPicPr>
            <p:cNvPr id="2" name="Grafikk 3" descr="Tog kontur">
              <a:extLst>
                <a:ext uri="{FF2B5EF4-FFF2-40B4-BE49-F238E27FC236}">
                  <a16:creationId xmlns:a16="http://schemas.microsoft.com/office/drawing/2014/main" id="{3E05B718-F6C7-4176-C4DE-D6D913BAEC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4906266" y="4043169"/>
              <a:ext cx="424545" cy="415473"/>
            </a:xfrm>
            <a:prstGeom prst="rect">
              <a:avLst/>
            </a:prstGeom>
          </p:spPr>
        </p:pic>
        <p:sp>
          <p:nvSpPr>
            <p:cNvPr id="43" name="Rektangel 42">
              <a:extLst>
                <a:ext uri="{FF2B5EF4-FFF2-40B4-BE49-F238E27FC236}">
                  <a16:creationId xmlns:a16="http://schemas.microsoft.com/office/drawing/2014/main" id="{2E4C9587-BAC9-3867-A509-80F394897CD6}"/>
                </a:ext>
              </a:extLst>
            </p:cNvPr>
            <p:cNvSpPr/>
            <p:nvPr/>
          </p:nvSpPr>
          <p:spPr>
            <a:xfrm>
              <a:off x="4496823" y="4538450"/>
              <a:ext cx="1219345" cy="35394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b-NO" sz="1400">
                  <a:latin typeface="Arial"/>
                  <a:cs typeface="Arial"/>
                </a:rPr>
                <a:t>4</a:t>
              </a:r>
              <a:endParaRPr lang="nb-NO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endParaRPr>
            </a:p>
            <a:p>
              <a:pPr algn="ctr">
                <a:defRPr/>
              </a:pPr>
              <a:r>
                <a:rPr lang="nb-NO" sz="900">
                  <a:latin typeface="Arial"/>
                </a:rPr>
                <a:t>jernbaneoverganger</a:t>
              </a:r>
              <a:endParaRPr lang="nb-NO" sz="9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cs typeface="Arial"/>
              </a:endParaRPr>
            </a:p>
          </p:txBody>
        </p:sp>
      </p:grpSp>
      <p:grpSp>
        <p:nvGrpSpPr>
          <p:cNvPr id="4" name="Gruppe 3">
            <a:extLst>
              <a:ext uri="{FF2B5EF4-FFF2-40B4-BE49-F238E27FC236}">
                <a16:creationId xmlns:a16="http://schemas.microsoft.com/office/drawing/2014/main" id="{F6349855-4FB0-4C1E-BD0B-2B93A8067A10}"/>
              </a:ext>
            </a:extLst>
          </p:cNvPr>
          <p:cNvGrpSpPr/>
          <p:nvPr/>
        </p:nvGrpSpPr>
        <p:grpSpPr>
          <a:xfrm>
            <a:off x="5313040" y="4983878"/>
            <a:ext cx="1219345" cy="1098457"/>
            <a:chOff x="5475651" y="3806220"/>
            <a:chExt cx="1219345" cy="1098457"/>
          </a:xfrm>
        </p:grpSpPr>
        <p:pic>
          <p:nvPicPr>
            <p:cNvPr id="51" name="Bilde 50">
              <a:extLst>
                <a:ext uri="{FF2B5EF4-FFF2-40B4-BE49-F238E27FC236}">
                  <a16:creationId xmlns:a16="http://schemas.microsoft.com/office/drawing/2014/main" id="{7F07CD98-4C1D-4B3C-9297-CDED601328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5630033" y="3806220"/>
              <a:ext cx="836988" cy="965573"/>
            </a:xfrm>
            <a:prstGeom prst="rect">
              <a:avLst/>
            </a:prstGeom>
          </p:spPr>
        </p:pic>
        <p:sp>
          <p:nvSpPr>
            <p:cNvPr id="45" name="Rektangel 44">
              <a:extLst>
                <a:ext uri="{FF2B5EF4-FFF2-40B4-BE49-F238E27FC236}">
                  <a16:creationId xmlns:a16="http://schemas.microsoft.com/office/drawing/2014/main" id="{88486558-48EB-4A0B-9616-704A7A9EC0C4}"/>
                </a:ext>
              </a:extLst>
            </p:cNvPr>
            <p:cNvSpPr/>
            <p:nvPr/>
          </p:nvSpPr>
          <p:spPr>
            <a:xfrm>
              <a:off x="5475651" y="4550734"/>
              <a:ext cx="1219345" cy="35394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b-NO" sz="1400">
                  <a:latin typeface="Arial"/>
                  <a:cs typeface="Arial"/>
                </a:rPr>
                <a:t>623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b-NO" sz="900">
                  <a:latin typeface="Arial"/>
                </a:rPr>
                <a:t>ISPS-havner</a:t>
              </a:r>
            </a:p>
          </p:txBody>
        </p:sp>
      </p:grpSp>
      <p:grpSp>
        <p:nvGrpSpPr>
          <p:cNvPr id="6" name="Gruppe 5">
            <a:extLst>
              <a:ext uri="{FF2B5EF4-FFF2-40B4-BE49-F238E27FC236}">
                <a16:creationId xmlns:a16="http://schemas.microsoft.com/office/drawing/2014/main" id="{016F7CB3-C7C7-4A11-931C-09FCBCB4CB06}"/>
              </a:ext>
            </a:extLst>
          </p:cNvPr>
          <p:cNvGrpSpPr/>
          <p:nvPr/>
        </p:nvGrpSpPr>
        <p:grpSpPr>
          <a:xfrm>
            <a:off x="7621499" y="5294085"/>
            <a:ext cx="1219345" cy="788250"/>
            <a:chOff x="10019324" y="5179785"/>
            <a:chExt cx="1219345" cy="788250"/>
          </a:xfrm>
        </p:grpSpPr>
        <p:sp>
          <p:nvSpPr>
            <p:cNvPr id="62" name="Rektangel 61">
              <a:extLst>
                <a:ext uri="{FF2B5EF4-FFF2-40B4-BE49-F238E27FC236}">
                  <a16:creationId xmlns:a16="http://schemas.microsoft.com/office/drawing/2014/main" id="{FA2CA6DE-E8E9-4DE6-87BD-FD21569527FB}"/>
                </a:ext>
              </a:extLst>
            </p:cNvPr>
            <p:cNvSpPr/>
            <p:nvPr/>
          </p:nvSpPr>
          <p:spPr>
            <a:xfrm>
              <a:off x="10019324" y="5614092"/>
              <a:ext cx="1219345" cy="35394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b-NO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Arial"/>
                </a:rPr>
                <a:t>8</a:t>
              </a:r>
            </a:p>
            <a:p>
              <a:pPr algn="ctr">
                <a:defRPr/>
              </a:pPr>
              <a:r>
                <a:rPr lang="nb-NO" sz="900">
                  <a:latin typeface="Arial"/>
                </a:rPr>
                <a:t>fergeterminaler</a:t>
              </a:r>
              <a:endParaRPr lang="nb-NO" sz="9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cs typeface="Arial"/>
              </a:endParaRPr>
            </a:p>
          </p:txBody>
        </p:sp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CB49CBB3-523B-4010-8CBD-440D4B9273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alphaModFix amt="84000"/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sharpenSoften amount="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85777" y="5179785"/>
              <a:ext cx="686437" cy="3217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37558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6F3E871E-E043-47FE-978A-9B59683EF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664" y="748063"/>
            <a:ext cx="5424722" cy="1325563"/>
          </a:xfrm>
        </p:spPr>
        <p:txBody>
          <a:bodyPr>
            <a:normAutofit/>
          </a:bodyPr>
          <a:lstStyle/>
          <a:p>
            <a:r>
              <a:rPr lang="nb-NO" dirty="0"/>
              <a:t>Nøkkeltall anskaffelser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20158943-D4B2-4AE3-B4EB-E4A55CEB2F32}"/>
              </a:ext>
            </a:extLst>
          </p:cNvPr>
          <p:cNvSpPr txBox="1"/>
          <p:nvPr/>
        </p:nvSpPr>
        <p:spPr>
          <a:xfrm>
            <a:off x="609599" y="2682238"/>
            <a:ext cx="5339787" cy="4175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3200" dirty="0"/>
              <a:t>Om lag 520 mill. pr år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3200" dirty="0"/>
              <a:t>Ca. 30 % av totalt budsjett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3200" dirty="0"/>
              <a:t>1600 unike leverandører 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3200" dirty="0"/>
              <a:t>20 000 fakturaer (85% EHF)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3200" dirty="0"/>
              <a:t>1600 elektroniske ordre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nb-NO" sz="3200" dirty="0"/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r>
              <a:rPr lang="nb-NO" sz="3200" dirty="0"/>
              <a:t>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nb-NO" sz="600" dirty="0"/>
          </a:p>
        </p:txBody>
      </p:sp>
      <p:pic>
        <p:nvPicPr>
          <p:cNvPr id="3" name="Plassholder for bilde 9" descr="Et bilde som inneholder hund, hest&#10;&#10;Automatisk generert beskrivelse">
            <a:extLst>
              <a:ext uri="{FF2B5EF4-FFF2-40B4-BE49-F238E27FC236}">
                <a16:creationId xmlns:a16="http://schemas.microsoft.com/office/drawing/2014/main" id="{569BFBDC-7005-8341-FB8F-86997C8BA9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24" b="13402"/>
          <a:stretch/>
        </p:blipFill>
        <p:spPr>
          <a:xfrm>
            <a:off x="6239214" y="406230"/>
            <a:ext cx="4801963" cy="2701104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08C32EDE-C0E5-FC1F-12C2-4E34B57DD3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9868" y="3283391"/>
            <a:ext cx="5283322" cy="3382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3946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3D-modell 6" descr="Light Gray Tetrahedron">
                <a:extLst>
                  <a:ext uri="{FF2B5EF4-FFF2-40B4-BE49-F238E27FC236}">
                    <a16:creationId xmlns:a16="http://schemas.microsoft.com/office/drawing/2014/main" id="{51E54AD6-CFF7-DA8E-EFEC-03CBE10FEA26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557074" y="-331939"/>
              <a:ext cx="4221590" cy="5424353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4221590" cy="5424353"/>
                    </a:xfrm>
                    <a:prstGeom prst="rect">
                      <a:avLst/>
                    </a:prstGeom>
                  </am3d:spPr>
                  <am3d:camera>
                    <am3d:pos x="0" y="0" z="7427198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166890" d="1000000"/>
                    <am3d:preTrans dx="531" dy="-15492322" dz="-5131587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850694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3D-modell 6" descr="Light Gray Tetrahedron">
                <a:extLst>
                  <a:ext uri="{FF2B5EF4-FFF2-40B4-BE49-F238E27FC236}">
                    <a16:creationId xmlns:a16="http://schemas.microsoft.com/office/drawing/2014/main" id="{51E54AD6-CFF7-DA8E-EFEC-03CBE10FEA2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557074" y="-331939"/>
                <a:ext cx="4221590" cy="5424353"/>
              </a:xfrm>
              <a:prstGeom prst="rect">
                <a:avLst/>
              </a:prstGeom>
            </p:spPr>
          </p:pic>
        </mc:Fallback>
      </mc:AlternateContent>
      <p:cxnSp>
        <p:nvCxnSpPr>
          <p:cNvPr id="9" name="Rett linje 8">
            <a:extLst>
              <a:ext uri="{FF2B5EF4-FFF2-40B4-BE49-F238E27FC236}">
                <a16:creationId xmlns:a16="http://schemas.microsoft.com/office/drawing/2014/main" id="{8E857E68-F138-041B-76C1-C932AC0FE507}"/>
              </a:ext>
            </a:extLst>
          </p:cNvPr>
          <p:cNvCxnSpPr>
            <a:cxnSpLocks/>
          </p:cNvCxnSpPr>
          <p:nvPr/>
        </p:nvCxnSpPr>
        <p:spPr>
          <a:xfrm>
            <a:off x="4146115" y="3212926"/>
            <a:ext cx="1528175" cy="6456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tt linje 10">
            <a:extLst>
              <a:ext uri="{FF2B5EF4-FFF2-40B4-BE49-F238E27FC236}">
                <a16:creationId xmlns:a16="http://schemas.microsoft.com/office/drawing/2014/main" id="{63F88DFD-9CF4-22AD-C35A-ECCE405E6A49}"/>
              </a:ext>
            </a:extLst>
          </p:cNvPr>
          <p:cNvCxnSpPr>
            <a:cxnSpLocks/>
          </p:cNvCxnSpPr>
          <p:nvPr/>
        </p:nvCxnSpPr>
        <p:spPr>
          <a:xfrm flipV="1">
            <a:off x="5667869" y="3187874"/>
            <a:ext cx="1540860" cy="6707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ett linje 17">
            <a:extLst>
              <a:ext uri="{FF2B5EF4-FFF2-40B4-BE49-F238E27FC236}">
                <a16:creationId xmlns:a16="http://schemas.microsoft.com/office/drawing/2014/main" id="{35A5309A-933D-251A-0C37-E7560E7C981C}"/>
              </a:ext>
            </a:extLst>
          </p:cNvPr>
          <p:cNvCxnSpPr>
            <a:cxnSpLocks/>
          </p:cNvCxnSpPr>
          <p:nvPr/>
        </p:nvCxnSpPr>
        <p:spPr>
          <a:xfrm>
            <a:off x="4653419" y="2223370"/>
            <a:ext cx="1022959" cy="4160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ett linje 18">
            <a:extLst>
              <a:ext uri="{FF2B5EF4-FFF2-40B4-BE49-F238E27FC236}">
                <a16:creationId xmlns:a16="http://schemas.microsoft.com/office/drawing/2014/main" id="{ACD78E96-22EF-EE29-C02F-70581BB9621E}"/>
              </a:ext>
            </a:extLst>
          </p:cNvPr>
          <p:cNvCxnSpPr>
            <a:cxnSpLocks/>
          </p:cNvCxnSpPr>
          <p:nvPr/>
        </p:nvCxnSpPr>
        <p:spPr>
          <a:xfrm flipV="1">
            <a:off x="5669957" y="2229633"/>
            <a:ext cx="1012679" cy="4097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kstSylinder 23">
            <a:extLst>
              <a:ext uri="{FF2B5EF4-FFF2-40B4-BE49-F238E27FC236}">
                <a16:creationId xmlns:a16="http://schemas.microsoft.com/office/drawing/2014/main" id="{822CBD52-E768-ABAA-6A31-3C0157EBAE95}"/>
              </a:ext>
            </a:extLst>
          </p:cNvPr>
          <p:cNvSpPr txBox="1"/>
          <p:nvPr/>
        </p:nvSpPr>
        <p:spPr>
          <a:xfrm rot="1331619">
            <a:off x="4742105" y="1979587"/>
            <a:ext cx="1106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Direktiv for anskaffelser</a:t>
            </a:r>
          </a:p>
        </p:txBody>
      </p:sp>
      <p:sp>
        <p:nvSpPr>
          <p:cNvPr id="25" name="TekstSylinder 24">
            <a:extLst>
              <a:ext uri="{FF2B5EF4-FFF2-40B4-BE49-F238E27FC236}">
                <a16:creationId xmlns:a16="http://schemas.microsoft.com/office/drawing/2014/main" id="{333FD53B-644C-C984-B521-D70B60EFECB1}"/>
              </a:ext>
            </a:extLst>
          </p:cNvPr>
          <p:cNvSpPr txBox="1"/>
          <p:nvPr/>
        </p:nvSpPr>
        <p:spPr>
          <a:xfrm rot="1331619">
            <a:off x="4388600" y="2775064"/>
            <a:ext cx="1170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Retningslinjer for anskaffelser</a:t>
            </a:r>
          </a:p>
        </p:txBody>
      </p:sp>
      <p:sp>
        <p:nvSpPr>
          <p:cNvPr id="26" name="TekstSylinder 25">
            <a:extLst>
              <a:ext uri="{FF2B5EF4-FFF2-40B4-BE49-F238E27FC236}">
                <a16:creationId xmlns:a16="http://schemas.microsoft.com/office/drawing/2014/main" id="{45235D00-F578-5D8C-8C12-A1FA0C90D629}"/>
              </a:ext>
            </a:extLst>
          </p:cNvPr>
          <p:cNvSpPr txBox="1"/>
          <p:nvPr/>
        </p:nvSpPr>
        <p:spPr>
          <a:xfrm rot="1499724">
            <a:off x="4078048" y="4008785"/>
            <a:ext cx="15612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Rutinebeskrivelser</a:t>
            </a:r>
          </a:p>
        </p:txBody>
      </p:sp>
      <p:sp>
        <p:nvSpPr>
          <p:cNvPr id="27" name="TekstSylinder 26">
            <a:extLst>
              <a:ext uri="{FF2B5EF4-FFF2-40B4-BE49-F238E27FC236}">
                <a16:creationId xmlns:a16="http://schemas.microsoft.com/office/drawing/2014/main" id="{448E7224-B8E3-DF4B-3289-D71844F78672}"/>
              </a:ext>
            </a:extLst>
          </p:cNvPr>
          <p:cNvSpPr txBox="1"/>
          <p:nvPr/>
        </p:nvSpPr>
        <p:spPr>
          <a:xfrm rot="20274848">
            <a:off x="5599745" y="1953361"/>
            <a:ext cx="1106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Anskaffelses- strategi</a:t>
            </a:r>
          </a:p>
        </p:txBody>
      </p:sp>
      <p:sp>
        <p:nvSpPr>
          <p:cNvPr id="28" name="TekstSylinder 27">
            <a:extLst>
              <a:ext uri="{FF2B5EF4-FFF2-40B4-BE49-F238E27FC236}">
                <a16:creationId xmlns:a16="http://schemas.microsoft.com/office/drawing/2014/main" id="{72C8CC3E-F914-4AFA-61D1-4EA4E6CA1EB9}"/>
              </a:ext>
            </a:extLst>
          </p:cNvPr>
          <p:cNvSpPr txBox="1"/>
          <p:nvPr/>
        </p:nvSpPr>
        <p:spPr>
          <a:xfrm rot="20274848">
            <a:off x="5783460" y="2851058"/>
            <a:ext cx="1106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Kategori- strategier</a:t>
            </a:r>
          </a:p>
        </p:txBody>
      </p:sp>
      <p:sp>
        <p:nvSpPr>
          <p:cNvPr id="29" name="TekstSylinder 28">
            <a:extLst>
              <a:ext uri="{FF2B5EF4-FFF2-40B4-BE49-F238E27FC236}">
                <a16:creationId xmlns:a16="http://schemas.microsoft.com/office/drawing/2014/main" id="{C3EC47E7-C777-7C14-C949-9AF567D11CAE}"/>
              </a:ext>
            </a:extLst>
          </p:cNvPr>
          <p:cNvSpPr txBox="1"/>
          <p:nvPr/>
        </p:nvSpPr>
        <p:spPr>
          <a:xfrm rot="20141708">
            <a:off x="6032536" y="3837010"/>
            <a:ext cx="1106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Konkurranse- strategier</a:t>
            </a:r>
          </a:p>
        </p:txBody>
      </p:sp>
      <p:sp>
        <p:nvSpPr>
          <p:cNvPr id="30" name="TekstSylinder 29">
            <a:extLst>
              <a:ext uri="{FF2B5EF4-FFF2-40B4-BE49-F238E27FC236}">
                <a16:creationId xmlns:a16="http://schemas.microsoft.com/office/drawing/2014/main" id="{69CCB150-E6AE-A735-9E09-48FF97DD45E2}"/>
              </a:ext>
            </a:extLst>
          </p:cNvPr>
          <p:cNvSpPr txBox="1"/>
          <p:nvPr/>
        </p:nvSpPr>
        <p:spPr>
          <a:xfrm>
            <a:off x="3342008" y="48931"/>
            <a:ext cx="5420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Styringspyramide anskaffelser:</a:t>
            </a:r>
          </a:p>
        </p:txBody>
      </p:sp>
      <p:pic>
        <p:nvPicPr>
          <p:cNvPr id="32" name="Bilde 31">
            <a:extLst>
              <a:ext uri="{FF2B5EF4-FFF2-40B4-BE49-F238E27FC236}">
                <a16:creationId xmlns:a16="http://schemas.microsoft.com/office/drawing/2014/main" id="{124252A7-4A07-EE3B-43FE-82DB1EC1B9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0425" y="5338151"/>
            <a:ext cx="2896449" cy="1190247"/>
          </a:xfrm>
          <a:prstGeom prst="rect">
            <a:avLst/>
          </a:prstGeom>
        </p:spPr>
      </p:pic>
      <p:sp>
        <p:nvSpPr>
          <p:cNvPr id="33" name="TekstSylinder 32">
            <a:extLst>
              <a:ext uri="{FF2B5EF4-FFF2-40B4-BE49-F238E27FC236}">
                <a16:creationId xmlns:a16="http://schemas.microsoft.com/office/drawing/2014/main" id="{AECEE727-2E38-3458-453D-00EF8D46C3FE}"/>
              </a:ext>
            </a:extLst>
          </p:cNvPr>
          <p:cNvSpPr txBox="1"/>
          <p:nvPr/>
        </p:nvSpPr>
        <p:spPr>
          <a:xfrm>
            <a:off x="425734" y="5767829"/>
            <a:ext cx="25347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0" i="0" u="none" strike="noStrike" kern="1200" cap="none" spc="0" normalizeH="0" baseline="0" noProof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Prosesser:</a:t>
            </a: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0A0A0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5" name="Bilde 34">
            <a:extLst>
              <a:ext uri="{FF2B5EF4-FFF2-40B4-BE49-F238E27FC236}">
                <a16:creationId xmlns:a16="http://schemas.microsoft.com/office/drawing/2014/main" id="{D629155A-0B1A-1B91-6C43-4D23C0337D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3524" y="5353347"/>
            <a:ext cx="3889332" cy="1190247"/>
          </a:xfrm>
          <a:prstGeom prst="rect">
            <a:avLst/>
          </a:prstGeom>
        </p:spPr>
      </p:pic>
      <p:pic>
        <p:nvPicPr>
          <p:cNvPr id="37" name="Bilde 36">
            <a:extLst>
              <a:ext uri="{FF2B5EF4-FFF2-40B4-BE49-F238E27FC236}">
                <a16:creationId xmlns:a16="http://schemas.microsoft.com/office/drawing/2014/main" id="{37724C52-EDC3-9718-A30C-420D16920C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17680" y="5306572"/>
            <a:ext cx="3682652" cy="1221826"/>
          </a:xfrm>
          <a:prstGeom prst="rect">
            <a:avLst/>
          </a:prstGeom>
        </p:spPr>
      </p:pic>
      <p:sp>
        <p:nvSpPr>
          <p:cNvPr id="38" name="Rektangel: avrundede hjørner 37">
            <a:extLst>
              <a:ext uri="{FF2B5EF4-FFF2-40B4-BE49-F238E27FC236}">
                <a16:creationId xmlns:a16="http://schemas.microsoft.com/office/drawing/2014/main" id="{09241BF3-8914-1BF6-CD62-B8D541116315}"/>
              </a:ext>
            </a:extLst>
          </p:cNvPr>
          <p:cNvSpPr/>
          <p:nvPr/>
        </p:nvSpPr>
        <p:spPr>
          <a:xfrm>
            <a:off x="162370" y="5213956"/>
            <a:ext cx="11938475" cy="1442831"/>
          </a:xfrm>
          <a:prstGeom prst="roundRect">
            <a:avLst/>
          </a:prstGeom>
          <a:solidFill>
            <a:schemeClr val="bg2">
              <a:lumMod val="65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0F4113A9-EF61-480D-799E-409F9C8A881B}"/>
              </a:ext>
            </a:extLst>
          </p:cNvPr>
          <p:cNvSpPr txBox="1"/>
          <p:nvPr/>
        </p:nvSpPr>
        <p:spPr>
          <a:xfrm>
            <a:off x="806269" y="1817309"/>
            <a:ext cx="32175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Statisk styrende dokumenter </a:t>
            </a:r>
          </a:p>
        </p:txBody>
      </p:sp>
      <p:cxnSp>
        <p:nvCxnSpPr>
          <p:cNvPr id="4" name="Rett pilkobling 3">
            <a:extLst>
              <a:ext uri="{FF2B5EF4-FFF2-40B4-BE49-F238E27FC236}">
                <a16:creationId xmlns:a16="http://schemas.microsoft.com/office/drawing/2014/main" id="{2F305391-953A-6D2C-9E85-8528B798BA79}"/>
              </a:ext>
            </a:extLst>
          </p:cNvPr>
          <p:cNvCxnSpPr>
            <a:cxnSpLocks/>
          </p:cNvCxnSpPr>
          <p:nvPr/>
        </p:nvCxnSpPr>
        <p:spPr>
          <a:xfrm flipV="1">
            <a:off x="3073379" y="2062394"/>
            <a:ext cx="1236526" cy="56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kstSylinder 22">
            <a:extLst>
              <a:ext uri="{FF2B5EF4-FFF2-40B4-BE49-F238E27FC236}">
                <a16:creationId xmlns:a16="http://schemas.microsoft.com/office/drawing/2014/main" id="{1928A06E-5724-2049-0EF8-A615CF7B936D}"/>
              </a:ext>
            </a:extLst>
          </p:cNvPr>
          <p:cNvSpPr txBox="1"/>
          <p:nvPr/>
        </p:nvSpPr>
        <p:spPr>
          <a:xfrm>
            <a:off x="9075704" y="1789594"/>
            <a:ext cx="23634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Dynamisk styrende dokumenter </a:t>
            </a:r>
          </a:p>
        </p:txBody>
      </p:sp>
      <p:cxnSp>
        <p:nvCxnSpPr>
          <p:cNvPr id="6" name="Rett pilkobling 5">
            <a:extLst>
              <a:ext uri="{FF2B5EF4-FFF2-40B4-BE49-F238E27FC236}">
                <a16:creationId xmlns:a16="http://schemas.microsoft.com/office/drawing/2014/main" id="{614EE954-B5BD-92F5-56AC-394E57A9867A}"/>
              </a:ext>
            </a:extLst>
          </p:cNvPr>
          <p:cNvCxnSpPr>
            <a:cxnSpLocks/>
          </p:cNvCxnSpPr>
          <p:nvPr/>
        </p:nvCxnSpPr>
        <p:spPr>
          <a:xfrm flipH="1">
            <a:off x="7185067" y="2062394"/>
            <a:ext cx="156390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00820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3D-modell 6" descr="Light Gray Tetrahedron">
                <a:extLst>
                  <a:ext uri="{FF2B5EF4-FFF2-40B4-BE49-F238E27FC236}">
                    <a16:creationId xmlns:a16="http://schemas.microsoft.com/office/drawing/2014/main" id="{51E54AD6-CFF7-DA8E-EFEC-03CBE10FEA26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557074" y="-331939"/>
              <a:ext cx="4221590" cy="5424353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4221590" cy="5424353"/>
                    </a:xfrm>
                    <a:prstGeom prst="rect">
                      <a:avLst/>
                    </a:prstGeom>
                  </am3d:spPr>
                  <am3d:camera>
                    <am3d:pos x="0" y="0" z="7427198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166890" d="1000000"/>
                    <am3d:preTrans dx="531" dy="-15492322" dz="-5131587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850694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3D-modell 6" descr="Light Gray Tetrahedron">
                <a:extLst>
                  <a:ext uri="{FF2B5EF4-FFF2-40B4-BE49-F238E27FC236}">
                    <a16:creationId xmlns:a16="http://schemas.microsoft.com/office/drawing/2014/main" id="{51E54AD6-CFF7-DA8E-EFEC-03CBE10FEA2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557074" y="-331939"/>
                <a:ext cx="4221590" cy="5424353"/>
              </a:xfrm>
              <a:prstGeom prst="rect">
                <a:avLst/>
              </a:prstGeom>
            </p:spPr>
          </p:pic>
        </mc:Fallback>
      </mc:AlternateContent>
      <p:cxnSp>
        <p:nvCxnSpPr>
          <p:cNvPr id="9" name="Rett linje 8">
            <a:extLst>
              <a:ext uri="{FF2B5EF4-FFF2-40B4-BE49-F238E27FC236}">
                <a16:creationId xmlns:a16="http://schemas.microsoft.com/office/drawing/2014/main" id="{8E857E68-F138-041B-76C1-C932AC0FE507}"/>
              </a:ext>
            </a:extLst>
          </p:cNvPr>
          <p:cNvCxnSpPr>
            <a:cxnSpLocks/>
          </p:cNvCxnSpPr>
          <p:nvPr/>
        </p:nvCxnSpPr>
        <p:spPr>
          <a:xfrm>
            <a:off x="4146115" y="3212926"/>
            <a:ext cx="1528175" cy="6456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tt linje 10">
            <a:extLst>
              <a:ext uri="{FF2B5EF4-FFF2-40B4-BE49-F238E27FC236}">
                <a16:creationId xmlns:a16="http://schemas.microsoft.com/office/drawing/2014/main" id="{63F88DFD-9CF4-22AD-C35A-ECCE405E6A49}"/>
              </a:ext>
            </a:extLst>
          </p:cNvPr>
          <p:cNvCxnSpPr>
            <a:cxnSpLocks/>
          </p:cNvCxnSpPr>
          <p:nvPr/>
        </p:nvCxnSpPr>
        <p:spPr>
          <a:xfrm flipV="1">
            <a:off x="5667869" y="3187874"/>
            <a:ext cx="1540860" cy="6707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ett linje 17">
            <a:extLst>
              <a:ext uri="{FF2B5EF4-FFF2-40B4-BE49-F238E27FC236}">
                <a16:creationId xmlns:a16="http://schemas.microsoft.com/office/drawing/2014/main" id="{35A5309A-933D-251A-0C37-E7560E7C981C}"/>
              </a:ext>
            </a:extLst>
          </p:cNvPr>
          <p:cNvCxnSpPr>
            <a:cxnSpLocks/>
          </p:cNvCxnSpPr>
          <p:nvPr/>
        </p:nvCxnSpPr>
        <p:spPr>
          <a:xfrm>
            <a:off x="4653419" y="2223370"/>
            <a:ext cx="1022959" cy="4160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ett linje 18">
            <a:extLst>
              <a:ext uri="{FF2B5EF4-FFF2-40B4-BE49-F238E27FC236}">
                <a16:creationId xmlns:a16="http://schemas.microsoft.com/office/drawing/2014/main" id="{ACD78E96-22EF-EE29-C02F-70581BB9621E}"/>
              </a:ext>
            </a:extLst>
          </p:cNvPr>
          <p:cNvCxnSpPr>
            <a:cxnSpLocks/>
          </p:cNvCxnSpPr>
          <p:nvPr/>
        </p:nvCxnSpPr>
        <p:spPr>
          <a:xfrm flipV="1">
            <a:off x="5669957" y="2229633"/>
            <a:ext cx="1012679" cy="4097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kstSylinder 23">
            <a:extLst>
              <a:ext uri="{FF2B5EF4-FFF2-40B4-BE49-F238E27FC236}">
                <a16:creationId xmlns:a16="http://schemas.microsoft.com/office/drawing/2014/main" id="{822CBD52-E768-ABAA-6A31-3C0157EBAE95}"/>
              </a:ext>
            </a:extLst>
          </p:cNvPr>
          <p:cNvSpPr txBox="1"/>
          <p:nvPr/>
        </p:nvSpPr>
        <p:spPr>
          <a:xfrm rot="1331619">
            <a:off x="4742105" y="1979587"/>
            <a:ext cx="1106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Direktiv for anskaffelser</a:t>
            </a:r>
          </a:p>
        </p:txBody>
      </p:sp>
      <p:sp>
        <p:nvSpPr>
          <p:cNvPr id="25" name="TekstSylinder 24">
            <a:extLst>
              <a:ext uri="{FF2B5EF4-FFF2-40B4-BE49-F238E27FC236}">
                <a16:creationId xmlns:a16="http://schemas.microsoft.com/office/drawing/2014/main" id="{333FD53B-644C-C984-B521-D70B60EFECB1}"/>
              </a:ext>
            </a:extLst>
          </p:cNvPr>
          <p:cNvSpPr txBox="1"/>
          <p:nvPr/>
        </p:nvSpPr>
        <p:spPr>
          <a:xfrm rot="1331619">
            <a:off x="4388600" y="2775064"/>
            <a:ext cx="1170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Retningslinjer for anskaffelser</a:t>
            </a:r>
          </a:p>
        </p:txBody>
      </p:sp>
      <p:sp>
        <p:nvSpPr>
          <p:cNvPr id="26" name="TekstSylinder 25">
            <a:extLst>
              <a:ext uri="{FF2B5EF4-FFF2-40B4-BE49-F238E27FC236}">
                <a16:creationId xmlns:a16="http://schemas.microsoft.com/office/drawing/2014/main" id="{45235D00-F578-5D8C-8C12-A1FA0C90D629}"/>
              </a:ext>
            </a:extLst>
          </p:cNvPr>
          <p:cNvSpPr txBox="1"/>
          <p:nvPr/>
        </p:nvSpPr>
        <p:spPr>
          <a:xfrm rot="1499724">
            <a:off x="4078048" y="4008785"/>
            <a:ext cx="15612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Rutinebeskrivelser</a:t>
            </a:r>
          </a:p>
        </p:txBody>
      </p:sp>
      <p:sp>
        <p:nvSpPr>
          <p:cNvPr id="27" name="TekstSylinder 26">
            <a:extLst>
              <a:ext uri="{FF2B5EF4-FFF2-40B4-BE49-F238E27FC236}">
                <a16:creationId xmlns:a16="http://schemas.microsoft.com/office/drawing/2014/main" id="{448E7224-B8E3-DF4B-3289-D71844F78672}"/>
              </a:ext>
            </a:extLst>
          </p:cNvPr>
          <p:cNvSpPr txBox="1"/>
          <p:nvPr/>
        </p:nvSpPr>
        <p:spPr>
          <a:xfrm rot="20274848">
            <a:off x="5599745" y="1953361"/>
            <a:ext cx="1106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Anskaffelses- strategi</a:t>
            </a:r>
          </a:p>
        </p:txBody>
      </p:sp>
      <p:sp>
        <p:nvSpPr>
          <p:cNvPr id="28" name="TekstSylinder 27">
            <a:extLst>
              <a:ext uri="{FF2B5EF4-FFF2-40B4-BE49-F238E27FC236}">
                <a16:creationId xmlns:a16="http://schemas.microsoft.com/office/drawing/2014/main" id="{72C8CC3E-F914-4AFA-61D1-4EA4E6CA1EB9}"/>
              </a:ext>
            </a:extLst>
          </p:cNvPr>
          <p:cNvSpPr txBox="1"/>
          <p:nvPr/>
        </p:nvSpPr>
        <p:spPr>
          <a:xfrm rot="20274848">
            <a:off x="5783460" y="2851058"/>
            <a:ext cx="1106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Kategori-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strategier</a:t>
            </a:r>
          </a:p>
        </p:txBody>
      </p:sp>
      <p:sp>
        <p:nvSpPr>
          <p:cNvPr id="29" name="TekstSylinder 28">
            <a:extLst>
              <a:ext uri="{FF2B5EF4-FFF2-40B4-BE49-F238E27FC236}">
                <a16:creationId xmlns:a16="http://schemas.microsoft.com/office/drawing/2014/main" id="{C3EC47E7-C777-7C14-C949-9AF567D11CAE}"/>
              </a:ext>
            </a:extLst>
          </p:cNvPr>
          <p:cNvSpPr txBox="1"/>
          <p:nvPr/>
        </p:nvSpPr>
        <p:spPr>
          <a:xfrm rot="20141708">
            <a:off x="6032536" y="3837010"/>
            <a:ext cx="1106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Konkurranse- strategier</a:t>
            </a:r>
          </a:p>
        </p:txBody>
      </p:sp>
      <p:sp>
        <p:nvSpPr>
          <p:cNvPr id="30" name="TekstSylinder 29">
            <a:extLst>
              <a:ext uri="{FF2B5EF4-FFF2-40B4-BE49-F238E27FC236}">
                <a16:creationId xmlns:a16="http://schemas.microsoft.com/office/drawing/2014/main" id="{69CCB150-E6AE-A735-9E09-48FF97DD45E2}"/>
              </a:ext>
            </a:extLst>
          </p:cNvPr>
          <p:cNvSpPr txBox="1"/>
          <p:nvPr/>
        </p:nvSpPr>
        <p:spPr>
          <a:xfrm>
            <a:off x="3342008" y="48931"/>
            <a:ext cx="5420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Styringspyramide anskaffelser:</a:t>
            </a:r>
          </a:p>
        </p:txBody>
      </p:sp>
      <p:pic>
        <p:nvPicPr>
          <p:cNvPr id="32" name="Bilde 31">
            <a:extLst>
              <a:ext uri="{FF2B5EF4-FFF2-40B4-BE49-F238E27FC236}">
                <a16:creationId xmlns:a16="http://schemas.microsoft.com/office/drawing/2014/main" id="{124252A7-4A07-EE3B-43FE-82DB1EC1B9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0425" y="5338151"/>
            <a:ext cx="2896449" cy="1190247"/>
          </a:xfrm>
          <a:prstGeom prst="rect">
            <a:avLst/>
          </a:prstGeom>
        </p:spPr>
      </p:pic>
      <p:sp>
        <p:nvSpPr>
          <p:cNvPr id="33" name="TekstSylinder 32">
            <a:extLst>
              <a:ext uri="{FF2B5EF4-FFF2-40B4-BE49-F238E27FC236}">
                <a16:creationId xmlns:a16="http://schemas.microsoft.com/office/drawing/2014/main" id="{AECEE727-2E38-3458-453D-00EF8D46C3FE}"/>
              </a:ext>
            </a:extLst>
          </p:cNvPr>
          <p:cNvSpPr txBox="1"/>
          <p:nvPr/>
        </p:nvSpPr>
        <p:spPr>
          <a:xfrm>
            <a:off x="425734" y="5767829"/>
            <a:ext cx="25347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0" i="0" u="none" strike="noStrike" kern="1200" cap="none" spc="0" normalizeH="0" baseline="0" noProof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Prosesser:</a:t>
            </a: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0A0A0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5" name="Bilde 34">
            <a:extLst>
              <a:ext uri="{FF2B5EF4-FFF2-40B4-BE49-F238E27FC236}">
                <a16:creationId xmlns:a16="http://schemas.microsoft.com/office/drawing/2014/main" id="{D629155A-0B1A-1B91-6C43-4D23C0337D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3524" y="5353347"/>
            <a:ext cx="3889332" cy="1190247"/>
          </a:xfrm>
          <a:prstGeom prst="rect">
            <a:avLst/>
          </a:prstGeom>
        </p:spPr>
      </p:pic>
      <p:pic>
        <p:nvPicPr>
          <p:cNvPr id="37" name="Bilde 36">
            <a:extLst>
              <a:ext uri="{FF2B5EF4-FFF2-40B4-BE49-F238E27FC236}">
                <a16:creationId xmlns:a16="http://schemas.microsoft.com/office/drawing/2014/main" id="{37724C52-EDC3-9718-A30C-420D16920C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17680" y="5306572"/>
            <a:ext cx="3682652" cy="1221826"/>
          </a:xfrm>
          <a:prstGeom prst="rect">
            <a:avLst/>
          </a:prstGeom>
        </p:spPr>
      </p:pic>
      <p:sp>
        <p:nvSpPr>
          <p:cNvPr id="38" name="Rektangel: avrundede hjørner 37">
            <a:extLst>
              <a:ext uri="{FF2B5EF4-FFF2-40B4-BE49-F238E27FC236}">
                <a16:creationId xmlns:a16="http://schemas.microsoft.com/office/drawing/2014/main" id="{09241BF3-8914-1BF6-CD62-B8D541116315}"/>
              </a:ext>
            </a:extLst>
          </p:cNvPr>
          <p:cNvSpPr/>
          <p:nvPr/>
        </p:nvSpPr>
        <p:spPr>
          <a:xfrm>
            <a:off x="162370" y="5213956"/>
            <a:ext cx="11938475" cy="1442831"/>
          </a:xfrm>
          <a:prstGeom prst="roundRect">
            <a:avLst/>
          </a:prstGeom>
          <a:solidFill>
            <a:schemeClr val="bg2">
              <a:lumMod val="65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0F4113A9-EF61-480D-799E-409F9C8A881B}"/>
              </a:ext>
            </a:extLst>
          </p:cNvPr>
          <p:cNvSpPr txBox="1"/>
          <p:nvPr/>
        </p:nvSpPr>
        <p:spPr>
          <a:xfrm>
            <a:off x="806269" y="1817309"/>
            <a:ext cx="32175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Statisk styrende dokumenter </a:t>
            </a:r>
          </a:p>
        </p:txBody>
      </p:sp>
      <p:cxnSp>
        <p:nvCxnSpPr>
          <p:cNvPr id="4" name="Rett pilkobling 3">
            <a:extLst>
              <a:ext uri="{FF2B5EF4-FFF2-40B4-BE49-F238E27FC236}">
                <a16:creationId xmlns:a16="http://schemas.microsoft.com/office/drawing/2014/main" id="{2F305391-953A-6D2C-9E85-8528B798BA79}"/>
              </a:ext>
            </a:extLst>
          </p:cNvPr>
          <p:cNvCxnSpPr>
            <a:cxnSpLocks/>
          </p:cNvCxnSpPr>
          <p:nvPr/>
        </p:nvCxnSpPr>
        <p:spPr>
          <a:xfrm flipV="1">
            <a:off x="3073379" y="2062394"/>
            <a:ext cx="1236526" cy="56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kstSylinder 22">
            <a:extLst>
              <a:ext uri="{FF2B5EF4-FFF2-40B4-BE49-F238E27FC236}">
                <a16:creationId xmlns:a16="http://schemas.microsoft.com/office/drawing/2014/main" id="{1928A06E-5724-2049-0EF8-A615CF7B936D}"/>
              </a:ext>
            </a:extLst>
          </p:cNvPr>
          <p:cNvSpPr txBox="1"/>
          <p:nvPr/>
        </p:nvSpPr>
        <p:spPr>
          <a:xfrm>
            <a:off x="9075704" y="1789594"/>
            <a:ext cx="23634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Dynamisk styrende dokumenter – avhenger av gode data</a:t>
            </a:r>
          </a:p>
        </p:txBody>
      </p:sp>
      <p:cxnSp>
        <p:nvCxnSpPr>
          <p:cNvPr id="6" name="Rett pilkobling 5">
            <a:extLst>
              <a:ext uri="{FF2B5EF4-FFF2-40B4-BE49-F238E27FC236}">
                <a16:creationId xmlns:a16="http://schemas.microsoft.com/office/drawing/2014/main" id="{614EE954-B5BD-92F5-56AC-394E57A9867A}"/>
              </a:ext>
            </a:extLst>
          </p:cNvPr>
          <p:cNvCxnSpPr>
            <a:cxnSpLocks/>
          </p:cNvCxnSpPr>
          <p:nvPr/>
        </p:nvCxnSpPr>
        <p:spPr>
          <a:xfrm flipH="1">
            <a:off x="7185067" y="2062394"/>
            <a:ext cx="156390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20673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A7F64BD-52E9-413E-84CD-49581A260A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9285" y="1314449"/>
            <a:ext cx="8062008" cy="5057775"/>
          </a:xfrm>
        </p:spPr>
        <p:txBody>
          <a:bodyPr>
            <a:normAutofit fontScale="92500" lnSpcReduction="10000"/>
          </a:bodyPr>
          <a:lstStyle/>
          <a:p>
            <a:pPr marL="742950" indent="-742950">
              <a:buFont typeface="+mj-lt"/>
              <a:buAutoNum type="arabicPeriod"/>
            </a:pPr>
            <a:r>
              <a:rPr lang="nb-NO" sz="28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Sikre at behovene til Tolletaten til enhver tid er godt kjent </a:t>
            </a:r>
            <a:r>
              <a:rPr lang="nb-NO" sz="2800" i="0" u="sng" dirty="0">
                <a:solidFill>
                  <a:schemeClr val="accent5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basert på faktabasert kunnskapsgrunnlag, analyser </a:t>
            </a:r>
            <a:r>
              <a:rPr lang="nb-NO" sz="28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og god dialog med fagmiljøene </a:t>
            </a:r>
          </a:p>
          <a:p>
            <a:pPr marL="742950" indent="-742950">
              <a:buFont typeface="+mj-lt"/>
              <a:buAutoNum type="arabicPeriod"/>
            </a:pPr>
            <a:r>
              <a:rPr lang="nb-NO" sz="28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Sikre at Tolletaten er godt kjent med leverandørmarkedene og teknologiutvikling gjennom god markedskunnskap og dialog med samarbeidspartnere  </a:t>
            </a:r>
            <a:endParaRPr lang="nb-NO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indent="-742950">
              <a:buFont typeface="+mj-lt"/>
              <a:buAutoNum type="arabicPeriod"/>
            </a:pPr>
            <a:r>
              <a:rPr lang="nb-NO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Sikre at Tolletaten </a:t>
            </a:r>
            <a:r>
              <a:rPr lang="nb-NO" sz="2800" u="sng" dirty="0">
                <a:solidFill>
                  <a:schemeClr val="accent5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prioriterer og benytter avtaleporteføljen på en formålstjenlig måte </a:t>
            </a:r>
            <a:r>
              <a:rPr lang="nb-NO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for å understøtte virksomhetsmålene og </a:t>
            </a:r>
            <a:r>
              <a:rPr lang="nb-NO" sz="2800" u="sng" dirty="0">
                <a:solidFill>
                  <a:schemeClr val="accent5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realisere gevinster</a:t>
            </a:r>
            <a:endParaRPr lang="nb-NO" sz="2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742950" indent="-742950">
              <a:buFont typeface="+mj-lt"/>
              <a:buAutoNum type="arabicPeriod"/>
            </a:pPr>
            <a:r>
              <a:rPr lang="nb-NO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Sikre effektiv og profesjonell gjennomføring av anskaffelser</a:t>
            </a:r>
          </a:p>
          <a:p>
            <a:pPr marL="742950" indent="-742950">
              <a:buFont typeface="+mj-lt"/>
              <a:buAutoNum type="arabicPeriod"/>
            </a:pPr>
            <a:endParaRPr lang="nb-NO" sz="2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742950" indent="-742950">
              <a:buFont typeface="+mj-lt"/>
              <a:buAutoNum type="arabicPeriod"/>
            </a:pPr>
            <a:endParaRPr lang="nb-NO" sz="2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endParaRPr lang="nb-NO" sz="1200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nb-NO" sz="1200" dirty="0"/>
          </a:p>
        </p:txBody>
      </p:sp>
      <p:pic>
        <p:nvPicPr>
          <p:cNvPr id="6" name="Bilde 5" descr="Flerfargede piler som peker til ulike retninger">
            <a:extLst>
              <a:ext uri="{FF2B5EF4-FFF2-40B4-BE49-F238E27FC236}">
                <a16:creationId xmlns:a16="http://schemas.microsoft.com/office/drawing/2014/main" id="{27F1F8B0-BF43-43BC-A36B-36B730225A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1293" y="1743075"/>
            <a:ext cx="3713179" cy="3151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012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AAF7DDC-D436-4C51-B108-06F1ED680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435782"/>
            <a:ext cx="7463882" cy="1325563"/>
          </a:xfrm>
        </p:spPr>
        <p:txBody>
          <a:bodyPr anchor="b">
            <a:normAutofit/>
          </a:bodyPr>
          <a:lstStyle/>
          <a:p>
            <a:r>
              <a:rPr lang="nb-NO" sz="3200" dirty="0">
                <a:cs typeface="Calibri" panose="020F0502020204030204" pitchFamily="34" charset="0"/>
              </a:rPr>
              <a:t>Datadrevet anskaffelsesfunksjon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1619FB4-FEBF-4D79-AE55-D542B73F87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996439"/>
            <a:ext cx="6783659" cy="449357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b-NO" sz="28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Vi har behov for å ha tilgang til faktabaserte beslutningsgrunnlag for å:</a:t>
            </a:r>
          </a:p>
          <a:p>
            <a:r>
              <a:rPr lang="nb-NO" sz="2800" dirty="0">
                <a:cs typeface="Calibri" panose="020F0502020204030204" pitchFamily="34" charset="0"/>
              </a:rPr>
              <a:t>Analysere nåsituasjonen </a:t>
            </a:r>
          </a:p>
          <a:p>
            <a:pPr lvl="1"/>
            <a:r>
              <a:rPr lang="nb-NO" sz="2600" dirty="0">
                <a:cs typeface="Calibri" panose="020F0502020204030204" pitchFamily="34" charset="0"/>
              </a:rPr>
              <a:t>Forbruksanalyser</a:t>
            </a:r>
          </a:p>
          <a:p>
            <a:pPr lvl="1"/>
            <a:r>
              <a:rPr lang="nb-NO" sz="2600" dirty="0">
                <a:cs typeface="Calibri" panose="020F0502020204030204" pitchFamily="34" charset="0"/>
              </a:rPr>
              <a:t>Kategorianalyser</a:t>
            </a:r>
          </a:p>
          <a:p>
            <a:pPr lvl="1"/>
            <a:r>
              <a:rPr lang="nb-NO" sz="2600" dirty="0">
                <a:cs typeface="Calibri" panose="020F0502020204030204" pitchFamily="34" charset="0"/>
              </a:rPr>
              <a:t>Kontraktsoppfølging</a:t>
            </a:r>
          </a:p>
          <a:p>
            <a:r>
              <a:rPr lang="nb-NO" sz="2800" dirty="0">
                <a:cs typeface="Calibri" panose="020F0502020204030204" pitchFamily="34" charset="0"/>
              </a:rPr>
              <a:t>Internkontroll</a:t>
            </a:r>
          </a:p>
          <a:p>
            <a:r>
              <a:rPr lang="nb-NO" sz="2800" dirty="0">
                <a:cs typeface="Calibri" panose="020F0502020204030204" pitchFamily="34" charset="0"/>
              </a:rPr>
              <a:t>Måle effekter av tiltak - strategier</a:t>
            </a:r>
          </a:p>
          <a:p>
            <a:r>
              <a:rPr lang="nb-NO" sz="2800" dirty="0">
                <a:cs typeface="Calibri" panose="020F0502020204030204" pitchFamily="34" charset="0"/>
              </a:rPr>
              <a:t>Levere styringsinformasjon til andre i </a:t>
            </a:r>
            <a:br>
              <a:rPr lang="nb-NO" sz="2800" dirty="0">
                <a:cs typeface="Calibri" panose="020F0502020204030204" pitchFamily="34" charset="0"/>
              </a:rPr>
            </a:br>
            <a:r>
              <a:rPr lang="nb-NO" sz="2800" dirty="0">
                <a:cs typeface="Calibri" panose="020F0502020204030204" pitchFamily="34" charset="0"/>
              </a:rPr>
              <a:t>Tolletaten</a:t>
            </a:r>
          </a:p>
          <a:p>
            <a:pPr lvl="1"/>
            <a:endParaRPr lang="nb-NO" sz="2600" dirty="0">
              <a:cs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Plassholder for bilde 3">
            <a:extLst>
              <a:ext uri="{FF2B5EF4-FFF2-40B4-BE49-F238E27FC236}">
                <a16:creationId xmlns:a16="http://schemas.microsoft.com/office/drawing/2014/main" id="{4F9285D5-B46B-CF5C-CB88-77A61779A7B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825F98DD-238C-9A3F-4663-193D2AE5FA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7437" y="2160270"/>
            <a:ext cx="4114563" cy="4697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842318"/>
      </p:ext>
    </p:extLst>
  </p:cSld>
  <p:clrMapOvr>
    <a:masterClrMapping/>
  </p:clrMapOvr>
</p:sld>
</file>

<file path=ppt/theme/theme1.xml><?xml version="1.0" encoding="utf-8"?>
<a:theme xmlns:a="http://schemas.openxmlformats.org/drawingml/2006/main" name="Toll - Lys">
  <a:themeElements>
    <a:clrScheme name="Tolletaten Farger 2020">
      <a:dk1>
        <a:srgbClr val="0A0A0A"/>
      </a:dk1>
      <a:lt1>
        <a:sysClr val="window" lastClr="FFFFFF"/>
      </a:lt1>
      <a:dk2>
        <a:srgbClr val="0A0A0A"/>
      </a:dk2>
      <a:lt2>
        <a:srgbClr val="FFFFFF"/>
      </a:lt2>
      <a:accent1>
        <a:srgbClr val="007682"/>
      </a:accent1>
      <a:accent2>
        <a:srgbClr val="F25A22"/>
      </a:accent2>
      <a:accent3>
        <a:srgbClr val="123F4E"/>
      </a:accent3>
      <a:accent4>
        <a:srgbClr val="FCB814"/>
      </a:accent4>
      <a:accent5>
        <a:srgbClr val="0097D6"/>
      </a:accent5>
      <a:accent6>
        <a:srgbClr val="DA1C5C"/>
      </a:accent6>
      <a:hlink>
        <a:srgbClr val="0054A6"/>
      </a:hlink>
      <a:folHlink>
        <a:srgbClr val="942977"/>
      </a:folHlink>
    </a:clrScheme>
    <a:fontScheme name="Tolletaten Fonter 2020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olletaten - Norsk.potx" id="{79C20DFE-DE40-4491-921B-0B3954EFEABB}" vid="{230E232C-5CBB-4D5E-BDFD-6C958865485C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6c5e2e2-6f79-4b15-94be-c16196667f20" xsi:nil="true"/>
    <lcf76f155ced4ddcb4097134ff3c332f xmlns="d3f8233b-5d4a-486e-ab23-e1aea99ef6ee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681869060F08445AE4614BD85874FB6" ma:contentTypeVersion="16" ma:contentTypeDescription="Opprett et nytt dokument." ma:contentTypeScope="" ma:versionID="b372e26670e98cb1f513ce0c40a458ad">
  <xsd:schema xmlns:xsd="http://www.w3.org/2001/XMLSchema" xmlns:xs="http://www.w3.org/2001/XMLSchema" xmlns:p="http://schemas.microsoft.com/office/2006/metadata/properties" xmlns:ns2="d3f8233b-5d4a-486e-ab23-e1aea99ef6ee" xmlns:ns3="76c5e2e2-6f79-4b15-94be-c16196667f20" targetNamespace="http://schemas.microsoft.com/office/2006/metadata/properties" ma:root="true" ma:fieldsID="72bf984c22f3e7d9c5f9deb54cb3fd68" ns2:_="" ns3:_="">
    <xsd:import namespace="d3f8233b-5d4a-486e-ab23-e1aea99ef6ee"/>
    <xsd:import namespace="76c5e2e2-6f79-4b15-94be-c16196667f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f8233b-5d4a-486e-ab23-e1aea99ef6e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Bildemerkelapper" ma:readOnly="false" ma:fieldId="{5cf76f15-5ced-4ddc-b409-7134ff3c332f}" ma:taxonomyMulti="true" ma:sspId="eb0be57b-a27d-473a-a780-396a8013085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c5e2e2-6f79-4b15-94be-c16196667f2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31ff134a-0d34-49f5-a77f-89e794dd699c}" ma:internalName="TaxCatchAll" ma:showField="CatchAllData" ma:web="76c5e2e2-6f79-4b15-94be-c16196667f2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EBBC433-4269-4E86-AFAC-182EEC93284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30CA147-422B-4D5A-B0BF-590F572B2167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d3f8233b-5d4a-486e-ab23-e1aea99ef6ee"/>
    <ds:schemaRef ds:uri="http://schemas.microsoft.com/office/2006/documentManagement/types"/>
    <ds:schemaRef ds:uri="http://schemas.microsoft.com/office/infopath/2007/PartnerControls"/>
    <ds:schemaRef ds:uri="76c5e2e2-6f79-4b15-94be-c16196667f20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102B67A1-CC68-407D-AB60-7E283F20802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3f8233b-5d4a-486e-ab23-e1aea99ef6ee"/>
    <ds:schemaRef ds:uri="76c5e2e2-6f79-4b15-94be-c16196667f2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37f3aa06-89b0-435a-a3be-e8108c388cd3}" enabled="1" method="Standard" siteId="{3a7cae72-b97b-48a5-b65d-20035e51be84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Tolletaten 2020 - Norsk</Template>
  <TotalTime>201</TotalTime>
  <Words>597</Words>
  <Application>Microsoft Office PowerPoint</Application>
  <PresentationFormat>Widescreen</PresentationFormat>
  <Paragraphs>162</Paragraphs>
  <Slides>15</Slides>
  <Notes>10</Notes>
  <HiddenSlides>0</HiddenSlides>
  <MMClips>0</MMClips>
  <ScaleCrop>false</ScaleCrop>
  <HeadingPairs>
    <vt:vector size="6" baseType="variant">
      <vt:variant>
        <vt:lpstr>Brukte skrifter</vt:lpstr>
      </vt:variant>
      <vt:variant>
        <vt:i4>2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15</vt:i4>
      </vt:variant>
    </vt:vector>
  </HeadingPairs>
  <TitlesOfParts>
    <vt:vector size="18" baseType="lpstr">
      <vt:lpstr>Arial</vt:lpstr>
      <vt:lpstr>Calibri</vt:lpstr>
      <vt:lpstr>Toll - Lys</vt:lpstr>
      <vt:lpstr>Datadrevet anskaffelsesfunksjon i Tolletaten Avdelingsdirektør anskaffelser – Jostein Engen   </vt:lpstr>
      <vt:lpstr>Det startet med en ku...</vt:lpstr>
      <vt:lpstr>Hovedtall</vt:lpstr>
      <vt:lpstr>Store volumer og krevende geografi</vt:lpstr>
      <vt:lpstr>Nøkkeltall anskaffelser</vt:lpstr>
      <vt:lpstr>PowerPoint-presentasjon</vt:lpstr>
      <vt:lpstr>PowerPoint-presentasjon</vt:lpstr>
      <vt:lpstr>PowerPoint-presentasjon</vt:lpstr>
      <vt:lpstr>Datadrevet anskaffelsesfunksjon</vt:lpstr>
      <vt:lpstr>Digitale verktøy og tilgang til data</vt:lpstr>
      <vt:lpstr>Hvilke kilder skulle vi hente data fra?</vt:lpstr>
      <vt:lpstr>Anskaffelseskategorier i Tolletaten</vt:lpstr>
      <vt:lpstr>Gevinstområder anskaffelser</vt:lpstr>
      <vt:lpstr>Hvor er vi?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Engen, Jostein</dc:creator>
  <cp:lastModifiedBy>Siri Rønneberg</cp:lastModifiedBy>
  <cp:revision>4</cp:revision>
  <dcterms:created xsi:type="dcterms:W3CDTF">2021-04-12T08:25:40Z</dcterms:created>
  <dcterms:modified xsi:type="dcterms:W3CDTF">2022-11-29T11:47:37Z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0x010100D681869060F08445AE4614BD85874FB6</vt:lpwstr>
  </property>
  <property fmtid="{D5CDD505-2E9C-101B-9397-08002B2CF9AE}" pid="3" name="MSIP_Label_37f3aa06-89b0-435a-a3be-e8108c388cd3_Enabled">
    <vt:lpwstr>true</vt:lpwstr>
  </property>
  <property fmtid="{D5CDD505-2E9C-101B-9397-08002B2CF9AE}" pid="4" name="MSIP_Label_37f3aa06-89b0-435a-a3be-e8108c388cd3_SetDate">
    <vt:lpwstr>2021-11-02T14:20:42Z</vt:lpwstr>
  </property>
  <property fmtid="{D5CDD505-2E9C-101B-9397-08002B2CF9AE}" pid="5" name="MSIP_Label_37f3aa06-89b0-435a-a3be-e8108c388cd3_Method">
    <vt:lpwstr>Standard</vt:lpwstr>
  </property>
  <property fmtid="{D5CDD505-2E9C-101B-9397-08002B2CF9AE}" pid="6" name="MSIP_Label_37f3aa06-89b0-435a-a3be-e8108c388cd3_Name">
    <vt:lpwstr>Intern</vt:lpwstr>
  </property>
  <property fmtid="{D5CDD505-2E9C-101B-9397-08002B2CF9AE}" pid="7" name="MSIP_Label_37f3aa06-89b0-435a-a3be-e8108c388cd3_SiteId">
    <vt:lpwstr>3a7cae72-b97b-48a5-b65d-20035e51be84</vt:lpwstr>
  </property>
  <property fmtid="{D5CDD505-2E9C-101B-9397-08002B2CF9AE}" pid="8" name="MSIP_Label_37f3aa06-89b0-435a-a3be-e8108c388cd3_ActionId">
    <vt:lpwstr>74a2c3eb-9eb9-481b-bf39-aebb428cd3bc</vt:lpwstr>
  </property>
  <property fmtid="{D5CDD505-2E9C-101B-9397-08002B2CF9AE}" pid="9" name="MSIP_Label_37f3aa06-89b0-435a-a3be-e8108c388cd3_ContentBits">
    <vt:lpwstr>2</vt:lpwstr>
  </property>
  <property fmtid="{D5CDD505-2E9C-101B-9397-08002B2CF9AE}" pid="10" name="MediaServiceImageTags">
    <vt:lpwstr/>
  </property>
</Properties>
</file>