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300" r:id="rId2"/>
    <p:sldId id="393" r:id="rId3"/>
    <p:sldId id="394" r:id="rId4"/>
    <p:sldId id="301" r:id="rId5"/>
    <p:sldId id="302" r:id="rId6"/>
    <p:sldId id="303" r:id="rId7"/>
    <p:sldId id="321" r:id="rId8"/>
    <p:sldId id="395" r:id="rId9"/>
    <p:sldId id="304" r:id="rId10"/>
    <p:sldId id="305" r:id="rId11"/>
    <p:sldId id="306" r:id="rId12"/>
    <p:sldId id="307" r:id="rId13"/>
    <p:sldId id="308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7" r:id="rId22"/>
    <p:sldId id="318" r:id="rId23"/>
    <p:sldId id="396" r:id="rId24"/>
    <p:sldId id="322" r:id="rId25"/>
    <p:sldId id="323" r:id="rId26"/>
    <p:sldId id="324" r:id="rId27"/>
    <p:sldId id="325" r:id="rId28"/>
    <p:sldId id="326" r:id="rId29"/>
    <p:sldId id="327" r:id="rId30"/>
    <p:sldId id="328" r:id="rId31"/>
    <p:sldId id="329" r:id="rId32"/>
    <p:sldId id="330" r:id="rId33"/>
    <p:sldId id="397" r:id="rId34"/>
    <p:sldId id="333" r:id="rId35"/>
    <p:sldId id="334" r:id="rId36"/>
    <p:sldId id="335" r:id="rId37"/>
    <p:sldId id="336" r:id="rId38"/>
    <p:sldId id="337" r:id="rId39"/>
    <p:sldId id="338" r:id="rId40"/>
    <p:sldId id="339" r:id="rId41"/>
    <p:sldId id="340" r:id="rId42"/>
    <p:sldId id="398" r:id="rId43"/>
    <p:sldId id="341" r:id="rId44"/>
    <p:sldId id="342" r:id="rId45"/>
    <p:sldId id="353" r:id="rId46"/>
    <p:sldId id="387" r:id="rId47"/>
    <p:sldId id="391" r:id="rId48"/>
    <p:sldId id="369" r:id="rId49"/>
    <p:sldId id="371" r:id="rId50"/>
    <p:sldId id="366" r:id="rId51"/>
    <p:sldId id="352" r:id="rId52"/>
    <p:sldId id="344" r:id="rId53"/>
    <p:sldId id="345" r:id="rId54"/>
    <p:sldId id="346" r:id="rId55"/>
    <p:sldId id="347" r:id="rId56"/>
    <p:sldId id="349" r:id="rId57"/>
    <p:sldId id="350" r:id="rId58"/>
    <p:sldId id="351" r:id="rId59"/>
    <p:sldId id="392" r:id="rId6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246C"/>
    <a:srgbClr val="E0E1E2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ddels stil 2 – uthev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ddels stil 2 – uthevin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iddels stil 2 – uthevin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iddels stil 2 – uthevin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83129" autoAdjust="0"/>
  </p:normalViewPr>
  <p:slideViewPr>
    <p:cSldViewPr snapToGrid="0">
      <p:cViewPr varScale="1">
        <p:scale>
          <a:sx n="86" d="100"/>
          <a:sy n="86" d="100"/>
        </p:scale>
        <p:origin x="514" y="53"/>
      </p:cViewPr>
      <p:guideLst>
        <p:guide orient="horz" pos="2228"/>
        <p:guide pos="3840"/>
      </p:guideLst>
    </p:cSldViewPr>
  </p:slideViewPr>
  <p:outlineViewPr>
    <p:cViewPr>
      <p:scale>
        <a:sx n="33" d="100"/>
        <a:sy n="33" d="100"/>
      </p:scale>
      <p:origin x="0" y="-480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200" d="100"/>
        <a:sy n="200" d="100"/>
      </p:scale>
      <p:origin x="0" y="-4264"/>
    </p:cViewPr>
  </p:sorterViewPr>
  <p:notesViewPr>
    <p:cSldViewPr snapToGrid="0" showGuides="1">
      <p:cViewPr varScale="1">
        <p:scale>
          <a:sx n="213" d="100"/>
          <a:sy n="213" d="100"/>
        </p:scale>
        <p:origin x="132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97CE98-25B9-40D5-861B-02EE1CCC91E8}" type="doc">
      <dgm:prSet loTypeId="urn:microsoft.com/office/officeart/2005/8/layout/default" loCatId="list" qsTypeId="urn:microsoft.com/office/officeart/2005/8/quickstyle/simple5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7B0A6397-080B-4CC9-B893-58987086477C}">
      <dgm:prSet/>
      <dgm:spPr/>
      <dgm:t>
        <a:bodyPr/>
        <a:lstStyle/>
        <a:p>
          <a:r>
            <a:rPr lang="nb-NO"/>
            <a:t>Tilsetning og gjeninntredelse av ansatte</a:t>
          </a:r>
          <a:endParaRPr lang="en-US"/>
        </a:p>
      </dgm:t>
    </dgm:pt>
    <dgm:pt modelId="{E7D69BE0-FCF5-49AF-B8E7-0B8B444E5550}" type="parTrans" cxnId="{04BDBA18-A88B-4452-A90A-75C7A681F413}">
      <dgm:prSet/>
      <dgm:spPr/>
      <dgm:t>
        <a:bodyPr/>
        <a:lstStyle/>
        <a:p>
          <a:endParaRPr lang="en-US"/>
        </a:p>
      </dgm:t>
    </dgm:pt>
    <dgm:pt modelId="{258A4101-17FD-43B9-8602-710EF798B823}" type="sibTrans" cxnId="{04BDBA18-A88B-4452-A90A-75C7A681F413}">
      <dgm:prSet/>
      <dgm:spPr/>
      <dgm:t>
        <a:bodyPr/>
        <a:lstStyle/>
        <a:p>
          <a:endParaRPr lang="en-US"/>
        </a:p>
      </dgm:t>
    </dgm:pt>
    <dgm:pt modelId="{04F401B5-D65E-4B8A-B1B3-20C36C107BF2}">
      <dgm:prSet/>
      <dgm:spPr/>
      <dgm:t>
        <a:bodyPr/>
        <a:lstStyle/>
        <a:p>
          <a:r>
            <a:rPr lang="nb-NO"/>
            <a:t>Tilsetning og gjeninntredelse av eksterne</a:t>
          </a:r>
          <a:endParaRPr lang="en-US"/>
        </a:p>
      </dgm:t>
    </dgm:pt>
    <dgm:pt modelId="{DDD1F6D7-8494-484A-B16E-461CE2231403}" type="parTrans" cxnId="{59F54E0A-8778-469A-AF16-7BCF0B6392A0}">
      <dgm:prSet/>
      <dgm:spPr/>
      <dgm:t>
        <a:bodyPr/>
        <a:lstStyle/>
        <a:p>
          <a:endParaRPr lang="en-US"/>
        </a:p>
      </dgm:t>
    </dgm:pt>
    <dgm:pt modelId="{BCE80772-D0FD-40D0-8BE8-A5E21120015E}" type="sibTrans" cxnId="{59F54E0A-8778-469A-AF16-7BCF0B6392A0}">
      <dgm:prSet/>
      <dgm:spPr/>
      <dgm:t>
        <a:bodyPr/>
        <a:lstStyle/>
        <a:p>
          <a:endParaRPr lang="en-US"/>
        </a:p>
      </dgm:t>
    </dgm:pt>
    <dgm:pt modelId="{B1C2884C-198E-4B57-977C-A65013B9F20B}">
      <dgm:prSet/>
      <dgm:spPr/>
      <dgm:t>
        <a:bodyPr/>
        <a:lstStyle/>
        <a:p>
          <a:r>
            <a:rPr lang="nb-NO"/>
            <a:t>Håndtering av skifte mellom ekstern til ansatt og ansatt til ekstern</a:t>
          </a:r>
          <a:endParaRPr lang="en-US"/>
        </a:p>
      </dgm:t>
    </dgm:pt>
    <dgm:pt modelId="{F7801EBA-81D4-44CE-B763-4D496BDCEF51}" type="parTrans" cxnId="{93514BF8-85A6-43BE-8875-F4B9A719BCCC}">
      <dgm:prSet/>
      <dgm:spPr/>
      <dgm:t>
        <a:bodyPr/>
        <a:lstStyle/>
        <a:p>
          <a:endParaRPr lang="en-US"/>
        </a:p>
      </dgm:t>
    </dgm:pt>
    <dgm:pt modelId="{B9DEA36A-70F4-4651-8CD6-DB7A6079AD48}" type="sibTrans" cxnId="{93514BF8-85A6-43BE-8875-F4B9A719BCCC}">
      <dgm:prSet/>
      <dgm:spPr/>
      <dgm:t>
        <a:bodyPr/>
        <a:lstStyle/>
        <a:p>
          <a:endParaRPr lang="en-US"/>
        </a:p>
      </dgm:t>
    </dgm:pt>
    <dgm:pt modelId="{33BEC319-852D-4ED8-A49D-553792DABE91}" type="pres">
      <dgm:prSet presAssocID="{4697CE98-25B9-40D5-861B-02EE1CCC91E8}" presName="diagram" presStyleCnt="0">
        <dgm:presLayoutVars>
          <dgm:dir/>
          <dgm:resizeHandles val="exact"/>
        </dgm:presLayoutVars>
      </dgm:prSet>
      <dgm:spPr/>
    </dgm:pt>
    <dgm:pt modelId="{E1AA3179-22C5-4CCC-A9A1-802E5020BF51}" type="pres">
      <dgm:prSet presAssocID="{7B0A6397-080B-4CC9-B893-58987086477C}" presName="node" presStyleLbl="node1" presStyleIdx="0" presStyleCnt="3" custLinFactX="-100000" custLinFactNeighborX="-120355" custLinFactNeighborY="69437">
        <dgm:presLayoutVars>
          <dgm:bulletEnabled val="1"/>
        </dgm:presLayoutVars>
      </dgm:prSet>
      <dgm:spPr/>
    </dgm:pt>
    <dgm:pt modelId="{7EB30832-C3B9-4E4E-B990-3E2D23C1A771}" type="pres">
      <dgm:prSet presAssocID="{258A4101-17FD-43B9-8602-710EF798B823}" presName="sibTrans" presStyleCnt="0"/>
      <dgm:spPr/>
    </dgm:pt>
    <dgm:pt modelId="{EE793591-0AB4-429F-B6B3-E510B9D6BBDD}" type="pres">
      <dgm:prSet presAssocID="{04F401B5-D65E-4B8A-B1B3-20C36C107BF2}" presName="node" presStyleLbl="node1" presStyleIdx="1" presStyleCnt="3" custLinFactNeighborX="-10824" custLinFactNeighborY="39">
        <dgm:presLayoutVars>
          <dgm:bulletEnabled val="1"/>
        </dgm:presLayoutVars>
      </dgm:prSet>
      <dgm:spPr/>
    </dgm:pt>
    <dgm:pt modelId="{E9F0DCD6-A7A5-4441-A39F-D59003E1F2FF}" type="pres">
      <dgm:prSet presAssocID="{BCE80772-D0FD-40D0-8BE8-A5E21120015E}" presName="sibTrans" presStyleCnt="0"/>
      <dgm:spPr/>
    </dgm:pt>
    <dgm:pt modelId="{EC5DDF26-1616-49F4-889D-1EFCB37018DA}" type="pres">
      <dgm:prSet presAssocID="{B1C2884C-198E-4B57-977C-A65013B9F20B}" presName="node" presStyleLbl="node1" presStyleIdx="2" presStyleCnt="3">
        <dgm:presLayoutVars>
          <dgm:bulletEnabled val="1"/>
        </dgm:presLayoutVars>
      </dgm:prSet>
      <dgm:spPr/>
    </dgm:pt>
  </dgm:ptLst>
  <dgm:cxnLst>
    <dgm:cxn modelId="{59F54E0A-8778-469A-AF16-7BCF0B6392A0}" srcId="{4697CE98-25B9-40D5-861B-02EE1CCC91E8}" destId="{04F401B5-D65E-4B8A-B1B3-20C36C107BF2}" srcOrd="1" destOrd="0" parTransId="{DDD1F6D7-8494-484A-B16E-461CE2231403}" sibTransId="{BCE80772-D0FD-40D0-8BE8-A5E21120015E}"/>
    <dgm:cxn modelId="{04BDBA18-A88B-4452-A90A-75C7A681F413}" srcId="{4697CE98-25B9-40D5-861B-02EE1CCC91E8}" destId="{7B0A6397-080B-4CC9-B893-58987086477C}" srcOrd="0" destOrd="0" parTransId="{E7D69BE0-FCF5-49AF-B8E7-0B8B444E5550}" sibTransId="{258A4101-17FD-43B9-8602-710EF798B823}"/>
    <dgm:cxn modelId="{C21BB639-6335-4B2E-8217-F5AC87B3FFB2}" type="presOf" srcId="{7B0A6397-080B-4CC9-B893-58987086477C}" destId="{E1AA3179-22C5-4CCC-A9A1-802E5020BF51}" srcOrd="0" destOrd="0" presId="urn:microsoft.com/office/officeart/2005/8/layout/default"/>
    <dgm:cxn modelId="{B15C8453-51A7-4F23-98F1-79A651EF9B1A}" type="presOf" srcId="{B1C2884C-198E-4B57-977C-A65013B9F20B}" destId="{EC5DDF26-1616-49F4-889D-1EFCB37018DA}" srcOrd="0" destOrd="0" presId="urn:microsoft.com/office/officeart/2005/8/layout/default"/>
    <dgm:cxn modelId="{8F066CB2-A3E9-488D-9E08-0FD9A60AD1FB}" type="presOf" srcId="{4697CE98-25B9-40D5-861B-02EE1CCC91E8}" destId="{33BEC319-852D-4ED8-A49D-553792DABE91}" srcOrd="0" destOrd="0" presId="urn:microsoft.com/office/officeart/2005/8/layout/default"/>
    <dgm:cxn modelId="{93514BF8-85A6-43BE-8875-F4B9A719BCCC}" srcId="{4697CE98-25B9-40D5-861B-02EE1CCC91E8}" destId="{B1C2884C-198E-4B57-977C-A65013B9F20B}" srcOrd="2" destOrd="0" parTransId="{F7801EBA-81D4-44CE-B763-4D496BDCEF51}" sibTransId="{B9DEA36A-70F4-4651-8CD6-DB7A6079AD48}"/>
    <dgm:cxn modelId="{9CB7DBFC-E99B-4CAD-BCCA-6EC4F65F4BDF}" type="presOf" srcId="{04F401B5-D65E-4B8A-B1B3-20C36C107BF2}" destId="{EE793591-0AB4-429F-B6B3-E510B9D6BBDD}" srcOrd="0" destOrd="0" presId="urn:microsoft.com/office/officeart/2005/8/layout/default"/>
    <dgm:cxn modelId="{EF9FC95E-63BF-4F0D-B5DA-E4F85814AEC0}" type="presParOf" srcId="{33BEC319-852D-4ED8-A49D-553792DABE91}" destId="{E1AA3179-22C5-4CCC-A9A1-802E5020BF51}" srcOrd="0" destOrd="0" presId="urn:microsoft.com/office/officeart/2005/8/layout/default"/>
    <dgm:cxn modelId="{08031033-9953-426C-A05A-C040EB55851B}" type="presParOf" srcId="{33BEC319-852D-4ED8-A49D-553792DABE91}" destId="{7EB30832-C3B9-4E4E-B990-3E2D23C1A771}" srcOrd="1" destOrd="0" presId="urn:microsoft.com/office/officeart/2005/8/layout/default"/>
    <dgm:cxn modelId="{67C275A0-860A-4741-A8C7-4FDD8E2E9766}" type="presParOf" srcId="{33BEC319-852D-4ED8-A49D-553792DABE91}" destId="{EE793591-0AB4-429F-B6B3-E510B9D6BBDD}" srcOrd="2" destOrd="0" presId="urn:microsoft.com/office/officeart/2005/8/layout/default"/>
    <dgm:cxn modelId="{638FC9CC-D084-4750-8A73-A96B875C3773}" type="presParOf" srcId="{33BEC319-852D-4ED8-A49D-553792DABE91}" destId="{E9F0DCD6-A7A5-4441-A39F-D59003E1F2FF}" srcOrd="3" destOrd="0" presId="urn:microsoft.com/office/officeart/2005/8/layout/default"/>
    <dgm:cxn modelId="{F6852068-29BF-4F06-B0F1-E9F2842920A1}" type="presParOf" srcId="{33BEC319-852D-4ED8-A49D-553792DABE91}" destId="{EC5DDF26-1616-49F4-889D-1EFCB37018DA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AA3179-22C5-4CCC-A9A1-802E5020BF51}">
      <dsp:nvSpPr>
        <dsp:cNvPr id="0" name=""/>
        <dsp:cNvSpPr/>
      </dsp:nvSpPr>
      <dsp:spPr>
        <a:xfrm>
          <a:off x="0" y="1226"/>
          <a:ext cx="2610527" cy="156631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200" kern="1200"/>
            <a:t>Tilsetning og gjeninntredelse av ansatte</a:t>
          </a:r>
          <a:endParaRPr lang="en-US" sz="2200" kern="1200"/>
        </a:p>
      </dsp:txBody>
      <dsp:txXfrm>
        <a:off x="0" y="1226"/>
        <a:ext cx="2610527" cy="1566316"/>
      </dsp:txXfrm>
    </dsp:sp>
    <dsp:sp modelId="{EE793591-0AB4-429F-B6B3-E510B9D6BBDD}">
      <dsp:nvSpPr>
        <dsp:cNvPr id="0" name=""/>
        <dsp:cNvSpPr/>
      </dsp:nvSpPr>
      <dsp:spPr>
        <a:xfrm>
          <a:off x="3126775" y="1224"/>
          <a:ext cx="2610527" cy="156631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200" kern="1200"/>
            <a:t>Tilsetning og gjeninntredelse av eksterne</a:t>
          </a:r>
          <a:endParaRPr lang="en-US" sz="2200" kern="1200"/>
        </a:p>
      </dsp:txBody>
      <dsp:txXfrm>
        <a:off x="3126775" y="1224"/>
        <a:ext cx="2610527" cy="1566316"/>
      </dsp:txXfrm>
    </dsp:sp>
    <dsp:sp modelId="{EC5DDF26-1616-49F4-889D-1EFCB37018DA}">
      <dsp:nvSpPr>
        <dsp:cNvPr id="0" name=""/>
        <dsp:cNvSpPr/>
      </dsp:nvSpPr>
      <dsp:spPr>
        <a:xfrm>
          <a:off x="6280919" y="613"/>
          <a:ext cx="2610527" cy="156631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200" kern="1200"/>
            <a:t>Håndtering av skifte mellom ekstern til ansatt og ansatt til ekstern</a:t>
          </a:r>
          <a:endParaRPr lang="en-US" sz="2200" kern="1200"/>
        </a:p>
      </dsp:txBody>
      <dsp:txXfrm>
        <a:off x="6280919" y="613"/>
        <a:ext cx="2610527" cy="15663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dato 2">
            <a:extLst>
              <a:ext uri="{FF2B5EF4-FFF2-40B4-BE49-F238E27FC236}">
                <a16:creationId xmlns:a16="http://schemas.microsoft.com/office/drawing/2014/main" id="{A735A2A3-B455-4046-BE9E-B7B1A034A2B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71805" y="8717546"/>
            <a:ext cx="1111249" cy="20420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/>
            </a:lvl1pPr>
          </a:lstStyle>
          <a:p>
            <a:fld id="{D03CC2B2-F84D-5E46-92DC-927B76A7D865}" type="datetime1">
              <a:rPr lang="nb-NO" smtClean="0"/>
              <a:t>22.09.2020</a:t>
            </a:fld>
            <a:endParaRPr lang="nb-NO" dirty="0"/>
          </a:p>
        </p:txBody>
      </p:sp>
      <p:sp>
        <p:nvSpPr>
          <p:cNvPr id="11" name="Plassholder for lysbildenummer 4">
            <a:extLst>
              <a:ext uri="{FF2B5EF4-FFF2-40B4-BE49-F238E27FC236}">
                <a16:creationId xmlns:a16="http://schemas.microsoft.com/office/drawing/2014/main" id="{94272529-56F7-B74A-936A-C98265CBDC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485136" y="8717546"/>
            <a:ext cx="347464" cy="20420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/>
            </a:lvl1pPr>
          </a:lstStyle>
          <a:p>
            <a:fld id="{3D7622FB-343F-3A4F-848E-AB9F407A3C8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2" name="Plassholder for topptekst 1">
            <a:extLst>
              <a:ext uri="{FF2B5EF4-FFF2-40B4-BE49-F238E27FC236}">
                <a16:creationId xmlns:a16="http://schemas.microsoft.com/office/drawing/2014/main" id="{D3B99EFB-5335-0547-B6F1-F235AA99F7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840912" y="345467"/>
            <a:ext cx="4559888" cy="32900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/>
            </a:lvl1pPr>
          </a:lstStyle>
          <a:p>
            <a:endParaRPr lang="nb-NO" sz="1100" dirty="0"/>
          </a:p>
        </p:txBody>
      </p:sp>
      <p:sp>
        <p:nvSpPr>
          <p:cNvPr id="13" name="Plassholder for bunntekst 2">
            <a:extLst>
              <a:ext uri="{FF2B5EF4-FFF2-40B4-BE49-F238E27FC236}">
                <a16:creationId xmlns:a16="http://schemas.microsoft.com/office/drawing/2014/main" id="{A96F5C03-DEFC-BF4F-A044-789FB668B3F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464855" y="8717546"/>
            <a:ext cx="4273067" cy="204204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900"/>
            </a:lvl1pPr>
          </a:lstStyle>
          <a:p>
            <a:endParaRPr lang="nb-NO" dirty="0"/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930D534C-2AFD-C840-A0E8-91EC814ADD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855" y="375390"/>
            <a:ext cx="1100941" cy="30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37378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 dirty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Plassholder for dato 2">
            <a:extLst>
              <a:ext uri="{FF2B5EF4-FFF2-40B4-BE49-F238E27FC236}">
                <a16:creationId xmlns:a16="http://schemas.microsoft.com/office/drawing/2014/main" id="{2AC29041-4555-5F45-A345-60161DBE5AE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060950" y="8663099"/>
            <a:ext cx="1111249" cy="20420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/>
            </a:lvl1pPr>
          </a:lstStyle>
          <a:p>
            <a:fld id="{8B23B0E9-98D9-A04D-AF6B-E5FA66EF2D4F}" type="datetime1">
              <a:rPr lang="nb-NO" smtClean="0"/>
              <a:t>22.09.2020</a:t>
            </a:fld>
            <a:endParaRPr lang="nb-NO" dirty="0"/>
          </a:p>
        </p:txBody>
      </p:sp>
      <p:sp>
        <p:nvSpPr>
          <p:cNvPr id="9" name="Plassholder for lysbildenummer 4">
            <a:extLst>
              <a:ext uri="{FF2B5EF4-FFF2-40B4-BE49-F238E27FC236}">
                <a16:creationId xmlns:a16="http://schemas.microsoft.com/office/drawing/2014/main" id="{DFD0E4DC-F3D6-A049-B598-880646DB91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6274281" y="8663099"/>
            <a:ext cx="347464" cy="20420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/>
            </a:lvl1pPr>
          </a:lstStyle>
          <a:p>
            <a:fld id="{3D7622FB-343F-3A4F-848E-AB9F407A3C8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BC4D1AE-E2ED-B543-B828-9EE308A128F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685800" y="8663099"/>
            <a:ext cx="4273067" cy="204204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900"/>
            </a:lvl1pPr>
          </a:lstStyle>
          <a:p>
            <a:endParaRPr lang="nb-NO" dirty="0"/>
          </a:p>
        </p:txBody>
      </p:sp>
      <p:pic>
        <p:nvPicPr>
          <p:cNvPr id="12" name="Grafikk 11">
            <a:extLst>
              <a:ext uri="{FF2B5EF4-FFF2-40B4-BE49-F238E27FC236}">
                <a16:creationId xmlns:a16="http://schemas.microsoft.com/office/drawing/2014/main" id="{F086A098-D08A-8F4C-A806-C90E64792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4855" y="375390"/>
            <a:ext cx="1100941" cy="300257"/>
          </a:xfrm>
          <a:prstGeom prst="rect">
            <a:avLst/>
          </a:prstGeom>
        </p:spPr>
      </p:pic>
      <p:sp>
        <p:nvSpPr>
          <p:cNvPr id="13" name="Plassholder for topptekst 1">
            <a:extLst>
              <a:ext uri="{FF2B5EF4-FFF2-40B4-BE49-F238E27FC236}">
                <a16:creationId xmlns:a16="http://schemas.microsoft.com/office/drawing/2014/main" id="{F94A549C-A73E-FE4D-91D2-E4D35097BDB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840912" y="345467"/>
            <a:ext cx="4559888" cy="32900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/>
            </a:lvl1pPr>
          </a:lstStyle>
          <a:p>
            <a:endParaRPr lang="nb-NO" sz="1100" dirty="0"/>
          </a:p>
        </p:txBody>
      </p:sp>
    </p:spTree>
    <p:extLst>
      <p:ext uri="{BB962C8B-B14F-4D97-AF65-F5344CB8AC3E}">
        <p14:creationId xmlns:p14="http://schemas.microsoft.com/office/powerpoint/2010/main" val="2343532499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358775" indent="-176213" algn="l" defTabSz="914400" rtl="0" eaLnBrk="1" latinLnBrk="0" hangingPunct="1">
      <a:buFont typeface="System Font Regular"/>
      <a:buChar char="–"/>
      <a:tabLst/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668338" indent="-176213" algn="l" defTabSz="914400" rtl="0" eaLnBrk="1" latinLnBrk="0" hangingPunct="1">
      <a:buFont typeface="Arial" panose="020B0604020202020204" pitchFamily="34" charset="0"/>
      <a:buChar char="•"/>
      <a:tabLst/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846138" indent="-177800" algn="l" defTabSz="914400" rtl="0" eaLnBrk="1" latinLnBrk="0" hangingPunct="1">
      <a:buFont typeface="System Font Regular"/>
      <a:buChar char="–"/>
      <a:tabLst/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022350" indent="-176213" algn="l" defTabSz="914400" rtl="0" eaLnBrk="1" latinLnBrk="0" hangingPunct="1">
      <a:buFont typeface="Arial" panose="020B0604020202020204" pitchFamily="34" charset="0"/>
      <a:buChar char="•"/>
      <a:tabLst/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Felt for firma skal være forhånds utfylt med det firma fagbrukeren har tilgang til, men mulig å velge i nedtrekks meny for de fagbrukere som har tilgang til flere firmakoder i SAP lønnssystem. Det er også mulig å registrere informasjon om utenlandsk bank. Dersom fagbruker, etter å ha valgt </a:t>
            </a:r>
            <a:r>
              <a:rPr lang="nb-NO" dirty="0" err="1"/>
              <a:t>bankland</a:t>
            </a:r>
            <a:r>
              <a:rPr lang="nb-NO" dirty="0"/>
              <a:t>, ikke finner aktuell bank, dukker det opp felter for bankadresse, </a:t>
            </a:r>
            <a:r>
              <a:rPr lang="nb-NO" dirty="0" err="1"/>
              <a:t>bic</a:t>
            </a:r>
            <a:r>
              <a:rPr lang="nb-NO" dirty="0"/>
              <a:t>/</a:t>
            </a:r>
            <a:r>
              <a:rPr lang="nb-NO" dirty="0" err="1"/>
              <a:t>swift</a:t>
            </a:r>
            <a:r>
              <a:rPr lang="nb-NO" dirty="0"/>
              <a:t> og </a:t>
            </a:r>
            <a:r>
              <a:rPr lang="nb-NO" dirty="0" err="1"/>
              <a:t>iban</a:t>
            </a:r>
            <a:r>
              <a:rPr lang="nb-NO" dirty="0"/>
              <a:t>. Vi må ha fullstendig personnummer eller utenlandsk ID</a:t>
            </a:r>
          </a:p>
          <a:p>
            <a:r>
              <a:rPr lang="nb-NO" dirty="0"/>
              <a:t>Det er tilstrekkelig å legge inn fødselsnummer og ansettelsesdato for å søke opp ansatte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fld id="{8B23B0E9-98D9-A04D-AF6B-E5FA66EF2D4F}" type="datetime1">
              <a:rPr lang="nb-NO" smtClean="0"/>
              <a:t>22.09.2020</a:t>
            </a:fld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7622FB-343F-3A4F-848E-AB9F407A3C84}" type="slidenum">
              <a:rPr lang="nb-NO" smtClean="0"/>
              <a:pPr/>
              <a:t>12</a:t>
            </a:fld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topptekst 6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13147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Alle feltene her har søkemulighet, </a:t>
            </a:r>
            <a:r>
              <a:rPr lang="nb-NO" dirty="0" err="1"/>
              <a:t>dvs</a:t>
            </a:r>
            <a:r>
              <a:rPr lang="nb-NO" dirty="0"/>
              <a:t> de med «pil ned», lister opp alle valg – da det er få alternativ. Imens de med to overlappende ark som logo, har en søkefunksjon der en kan starte å skrive ord eller kode, som eliminerer og reduserer utvalget. Når en har registrert noe i postene i menylinjen, vil den få en merknad i form av et tall i parentes, bak f.eks. avvikende kontering. For politiet vil det også være et menyvalg som posterer i IT34 Funksjoner i bedrift.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fld id="{8B23B0E9-98D9-A04D-AF6B-E5FA66EF2D4F}" type="datetime1">
              <a:rPr lang="nb-NO" smtClean="0"/>
              <a:t>22.09.2020</a:t>
            </a:fld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7622FB-343F-3A4F-848E-AB9F407A3C84}" type="slidenum">
              <a:rPr lang="nb-NO" smtClean="0"/>
              <a:pPr/>
              <a:t>15</a:t>
            </a:fld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topptekst 6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25643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Dette steget dukker ikke opp ved tilsetting/gjeninntredelse av ekstern. Angi stillingsprosent og antall dager i uken – foreslår egnet arbeidsplan – ved endring slettes aktuell arbeidsplan og en legger inn nytt antall dager ii uken eller stillingsprosent…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fld id="{8B23B0E9-98D9-A04D-AF6B-E5FA66EF2D4F}" type="datetime1">
              <a:rPr lang="nb-NO" smtClean="0"/>
              <a:t>22.09.2020</a:t>
            </a:fld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7622FB-343F-3A4F-848E-AB9F407A3C84}" type="slidenum">
              <a:rPr lang="nb-NO" smtClean="0"/>
              <a:pPr/>
              <a:t>18</a:t>
            </a:fld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topptekst 6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56031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Fordel gruppeliv legges til automatisk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fld id="{8B23B0E9-98D9-A04D-AF6B-E5FA66EF2D4F}" type="datetime1">
              <a:rPr lang="nb-NO" smtClean="0"/>
              <a:t>22.09.2020</a:t>
            </a:fld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7622FB-343F-3A4F-848E-AB9F407A3C84}" type="slidenum">
              <a:rPr lang="nb-NO" smtClean="0"/>
              <a:pPr/>
              <a:t>19</a:t>
            </a:fld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topptekst 6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74848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Last ned PDF</a:t>
            </a:r>
            <a:r>
              <a:rPr lang="nb-NO" baseline="0" dirty="0"/>
              <a:t> dokument</a:t>
            </a: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fld id="{8B23B0E9-98D9-A04D-AF6B-E5FA66EF2D4F}" type="datetime1">
              <a:rPr lang="nb-NO" smtClean="0"/>
              <a:t>22.09.2020</a:t>
            </a:fld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7622FB-343F-3A4F-848E-AB9F407A3C84}" type="slidenum">
              <a:rPr lang="nb-NO" smtClean="0"/>
              <a:pPr/>
              <a:t>20</a:t>
            </a:fld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topptekst 6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78361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Nede til høyre trykker saksbehandler/fagbruker "send" for å sende skjema til godkjenner 2. Dersom det hadde vært tilsetting av ekstern, ville skjema gått rett til postering i lønnssystemet, uten arbeidsflyt til godkjenner 2. Nede til høyre er valgene "Returner til saksbehandler" og "Godkjenn", dersom skjema er hos godkjenner 2. Dersom godkjenner 2 finner alt i orden, kan skjema godkjennes og det går til postering i lønnssystemet SAP. 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fld id="{8B23B0E9-98D9-A04D-AF6B-E5FA66EF2D4F}" type="datetime1">
              <a:rPr lang="nb-NO" smtClean="0"/>
              <a:t>22.09.2020</a:t>
            </a:fld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7622FB-343F-3A4F-848E-AB9F407A3C84}" type="slidenum">
              <a:rPr lang="nb-NO" smtClean="0"/>
              <a:pPr/>
              <a:t>21</a:t>
            </a:fld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topptekst 6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74661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Justeringsbeløp – dersom årslønnen er en annen enn det systemet foreslår – eks når leder har kronetillegg eller det er en akademiker som skal fungere. – forskjellige </a:t>
            </a:r>
            <a:r>
              <a:rPr lang="nb-NO" dirty="0" err="1"/>
              <a:t>tariiffer</a:t>
            </a: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fld id="{8B23B0E9-98D9-A04D-AF6B-E5FA66EF2D4F}" type="datetime1">
              <a:rPr lang="nb-NO" smtClean="0"/>
              <a:t>22.09.2020</a:t>
            </a:fld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7622FB-343F-3A4F-848E-AB9F407A3C84}" type="slidenum">
              <a:rPr lang="nb-NO" smtClean="0"/>
              <a:pPr/>
              <a:t>39</a:t>
            </a:fld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7" name="Plassholder for topptekst 6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23366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sv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ørste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opplogo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9780" y="720090"/>
            <a:ext cx="2552130" cy="498788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BDA3A417-948B-C949-BA96-989B920783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54706645-2291-C945-9646-D500C040A7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891" y="1717675"/>
            <a:ext cx="11122025" cy="1792287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000" cap="all" baseline="0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A76A37AB-1C33-4E44-84DF-1B0CF9440A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937" y="4166148"/>
            <a:ext cx="11122025" cy="11924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l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417F7C5C-CD7B-D847-992A-28F61035730A}"/>
              </a:ext>
            </a:extLst>
          </p:cNvPr>
          <p:cNvCxnSpPr/>
          <p:nvPr userDrawn="1"/>
        </p:nvCxnSpPr>
        <p:spPr>
          <a:xfrm>
            <a:off x="4295775" y="3787914"/>
            <a:ext cx="3600450" cy="0"/>
          </a:xfrm>
          <a:prstGeom prst="line">
            <a:avLst/>
          </a:prstGeom>
          <a:ln w="28575">
            <a:solidFill>
              <a:schemeClr val="l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k 9">
            <a:extLst>
              <a:ext uri="{FF2B5EF4-FFF2-40B4-BE49-F238E27FC236}">
                <a16:creationId xmlns:a16="http://schemas.microsoft.com/office/drawing/2014/main" id="{4D1C685A-36C8-CB41-A23E-6F684397C5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49603" y="5949950"/>
            <a:ext cx="2884815" cy="69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03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innhold med bilde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EE550E5F-85F2-F04E-A03F-581BD673D848}"/>
              </a:ext>
            </a:extLst>
          </p:cNvPr>
          <p:cNvSpPr/>
          <p:nvPr userDrawn="1"/>
        </p:nvSpPr>
        <p:spPr>
          <a:xfrm>
            <a:off x="0" y="1"/>
            <a:ext cx="12191999" cy="6858000"/>
          </a:xfrm>
          <a:prstGeom prst="rect">
            <a:avLst/>
          </a:prstGeom>
          <a:solidFill>
            <a:srgbClr val="008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10" name="Plassholder for tittel 1">
            <a:extLst>
              <a:ext uri="{FF2B5EF4-FFF2-40B4-BE49-F238E27FC236}">
                <a16:creationId xmlns:a16="http://schemas.microsoft.com/office/drawing/2014/main" id="{84D0C8D3-4838-3E4C-AA8E-9E9789293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575" y="441325"/>
            <a:ext cx="6964363" cy="7016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C2E91CC3-1E10-574A-B830-0F3A54AC64D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36574" y="1717675"/>
            <a:ext cx="6964363" cy="4232275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bilde 2">
            <a:extLst>
              <a:ext uri="{FF2B5EF4-FFF2-40B4-BE49-F238E27FC236}">
                <a16:creationId xmlns:a16="http://schemas.microsoft.com/office/drawing/2014/main" id="{DC49616E-436E-5242-901E-9DF41FB7FB2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59713" y="0"/>
            <a:ext cx="4332287" cy="6858000"/>
          </a:xfrm>
          <a:pattFill prst="pct10">
            <a:fgClr>
              <a:schemeClr val="bg2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1FB4ACCB-1FD3-684B-8D1C-EA5BAB6F8A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88444" y="6425654"/>
            <a:ext cx="84622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9E47B28B-B525-7E4A-B6FB-5A6DAAAC0446}" type="datetime1">
              <a:rPr lang="nb-NO" smtClean="0"/>
              <a:pPr/>
              <a:t>22.09.2020</a:t>
            </a:fld>
            <a:endParaRPr lang="nb-NO" dirty="0"/>
          </a:p>
        </p:txBody>
      </p:sp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2ED0D117-0FEA-254B-AB69-27AE45B34E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4231" y="6425654"/>
            <a:ext cx="5126706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Tekst</a:t>
            </a:r>
          </a:p>
        </p:txBody>
      </p: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D6361A72-19F1-2348-ABF9-47D0CA94CD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400" y="6430675"/>
            <a:ext cx="30881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0352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innhold med bilde sjø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EE550E5F-85F2-F04E-A03F-581BD673D848}"/>
              </a:ext>
            </a:extLst>
          </p:cNvPr>
          <p:cNvSpPr/>
          <p:nvPr userDrawn="1"/>
        </p:nvSpPr>
        <p:spPr>
          <a:xfrm>
            <a:off x="0" y="1"/>
            <a:ext cx="12191999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10" name="Plassholder for tittel 1">
            <a:extLst>
              <a:ext uri="{FF2B5EF4-FFF2-40B4-BE49-F238E27FC236}">
                <a16:creationId xmlns:a16="http://schemas.microsoft.com/office/drawing/2014/main" id="{84D0C8D3-4838-3E4C-AA8E-9E9789293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576" y="441325"/>
            <a:ext cx="6964363" cy="7016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C2E91CC3-1E10-574A-B830-0F3A54AC64D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36575" y="1717675"/>
            <a:ext cx="6964363" cy="4232275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bilde 2">
            <a:extLst>
              <a:ext uri="{FF2B5EF4-FFF2-40B4-BE49-F238E27FC236}">
                <a16:creationId xmlns:a16="http://schemas.microsoft.com/office/drawing/2014/main" id="{8CBDB767-2F98-F741-8B4B-62706828164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59713" y="0"/>
            <a:ext cx="4332287" cy="6858000"/>
          </a:xfrm>
          <a:pattFill prst="pct10">
            <a:fgClr>
              <a:schemeClr val="bg2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3541152E-E6AF-484B-9556-D1162F1F8A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88444" y="6425654"/>
            <a:ext cx="84622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9E47B28B-B525-7E4A-B6FB-5A6DAAAC0446}" type="datetime1">
              <a:rPr lang="nb-NO" smtClean="0"/>
              <a:pPr/>
              <a:t>22.09.2020</a:t>
            </a:fld>
            <a:endParaRPr lang="nb-NO" dirty="0"/>
          </a:p>
        </p:txBody>
      </p:sp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98DB621D-792D-DE45-B3DC-4E12A00F23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4231" y="6425654"/>
            <a:ext cx="5126706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Tekst</a:t>
            </a:r>
          </a:p>
        </p:txBody>
      </p: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80960108-5B6F-8546-9846-5030049211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400" y="6430675"/>
            <a:ext cx="30881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115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innhold med bilde mørk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EE550E5F-85F2-F04E-A03F-581BD673D848}"/>
              </a:ext>
            </a:extLst>
          </p:cNvPr>
          <p:cNvSpPr/>
          <p:nvPr userDrawn="1"/>
        </p:nvSpPr>
        <p:spPr>
          <a:xfrm>
            <a:off x="0" y="1"/>
            <a:ext cx="1219199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10" name="Plassholder for tittel 1">
            <a:extLst>
              <a:ext uri="{FF2B5EF4-FFF2-40B4-BE49-F238E27FC236}">
                <a16:creationId xmlns:a16="http://schemas.microsoft.com/office/drawing/2014/main" id="{84D0C8D3-4838-3E4C-AA8E-9E9789293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575" y="441325"/>
            <a:ext cx="6964363" cy="7016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C2E91CC3-1E10-574A-B830-0F3A54AC64D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36574" y="1717675"/>
            <a:ext cx="6964363" cy="4232275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bilde 2">
            <a:extLst>
              <a:ext uri="{FF2B5EF4-FFF2-40B4-BE49-F238E27FC236}">
                <a16:creationId xmlns:a16="http://schemas.microsoft.com/office/drawing/2014/main" id="{B3C8451E-8686-2548-A7BF-B0A2D8060C3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59713" y="0"/>
            <a:ext cx="4332287" cy="6858000"/>
          </a:xfrm>
          <a:pattFill prst="pct10">
            <a:fgClr>
              <a:schemeClr val="bg2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BB8898EE-10A5-E24D-9D82-3B0FAACAE7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88444" y="6425654"/>
            <a:ext cx="84622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9E47B28B-B525-7E4A-B6FB-5A6DAAAC0446}" type="datetime1">
              <a:rPr lang="nb-NO" smtClean="0"/>
              <a:pPr/>
              <a:t>22.09.2020</a:t>
            </a:fld>
            <a:endParaRPr lang="nb-NO" dirty="0"/>
          </a:p>
        </p:txBody>
      </p:sp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1A1E22FB-2E2F-C443-9472-4B66CF8E30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4231" y="6425654"/>
            <a:ext cx="5126706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Tekst</a:t>
            </a:r>
          </a:p>
        </p:txBody>
      </p: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5A4D1876-F45D-5E48-AA91-CDCC9F1F1C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400" y="6430675"/>
            <a:ext cx="30881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5368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61C8599-B2C2-A24E-B600-92FB78C6BB50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8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867357C6-26C0-BB41-9C55-EBD7C95FE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576" y="441326"/>
            <a:ext cx="11101388" cy="7016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89CB1D5-242F-6546-9EAC-02E139E42D7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36575" y="1717676"/>
            <a:ext cx="11101388" cy="4232274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0" name="Plassholder for dato 3">
            <a:extLst>
              <a:ext uri="{FF2B5EF4-FFF2-40B4-BE49-F238E27FC236}">
                <a16:creationId xmlns:a16="http://schemas.microsoft.com/office/drawing/2014/main" id="{CB0AC0F0-9CB0-9F48-8756-4FCF565D9F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88444" y="6425654"/>
            <a:ext cx="84622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9E47B28B-B525-7E4A-B6FB-5A6DAAAC0446}" type="datetime1">
              <a:rPr lang="nb-NO" smtClean="0"/>
              <a:pPr/>
              <a:t>22.09.2020</a:t>
            </a:fld>
            <a:endParaRPr lang="nb-NO" dirty="0"/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34D59302-6EFA-FF47-9E2F-43F163B505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400" y="6430675"/>
            <a:ext cx="30881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3" name="Grafikk 12">
            <a:extLst>
              <a:ext uri="{FF2B5EF4-FFF2-40B4-BE49-F238E27FC236}">
                <a16:creationId xmlns:a16="http://schemas.microsoft.com/office/drawing/2014/main" id="{AB87EC4F-EA12-D146-9120-CC8AFDED35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4811" y="6267196"/>
            <a:ext cx="1251712" cy="341376"/>
          </a:xfrm>
          <a:prstGeom prst="rect">
            <a:avLst/>
          </a:prstGeom>
        </p:spPr>
      </p:pic>
      <p:sp>
        <p:nvSpPr>
          <p:cNvPr id="15" name="Plassholder for bunntekst 4">
            <a:extLst>
              <a:ext uri="{FF2B5EF4-FFF2-40B4-BE49-F238E27FC236}">
                <a16:creationId xmlns:a16="http://schemas.microsoft.com/office/drawing/2014/main" id="{5862734A-9309-BB4A-B821-18A757AA43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4230" y="6425653"/>
            <a:ext cx="7560000" cy="18968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1850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sjø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61C8599-B2C2-A24E-B600-92FB78C6BB50}"/>
              </a:ext>
            </a:extLst>
          </p:cNvPr>
          <p:cNvSpPr/>
          <p:nvPr userDrawn="1"/>
        </p:nvSpPr>
        <p:spPr>
          <a:xfrm>
            <a:off x="0" y="1"/>
            <a:ext cx="12191999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867357C6-26C0-BB41-9C55-EBD7C95FE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576" y="441326"/>
            <a:ext cx="11101387" cy="7016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89CB1D5-242F-6546-9EAC-02E139E42D7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36575" y="1717676"/>
            <a:ext cx="11101387" cy="4232274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0" name="Plassholder for dato 3">
            <a:extLst>
              <a:ext uri="{FF2B5EF4-FFF2-40B4-BE49-F238E27FC236}">
                <a16:creationId xmlns:a16="http://schemas.microsoft.com/office/drawing/2014/main" id="{E9D6F75E-BD52-B647-93BA-BFF630D9D3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88444" y="6425654"/>
            <a:ext cx="84622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9E47B28B-B525-7E4A-B6FB-5A6DAAAC0446}" type="datetime1">
              <a:rPr lang="nb-NO" smtClean="0"/>
              <a:pPr/>
              <a:t>22.09.2020</a:t>
            </a:fld>
            <a:endParaRPr lang="nb-NO" dirty="0"/>
          </a:p>
        </p:txBody>
      </p: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9617E5D9-2935-F041-B220-728361B2FB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400" y="6430675"/>
            <a:ext cx="30881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AC384330-5A1D-8347-A4AC-AD1A1FCF5F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4811" y="6267196"/>
            <a:ext cx="1251712" cy="341376"/>
          </a:xfrm>
          <a:prstGeom prst="rect">
            <a:avLst/>
          </a:prstGeom>
        </p:spPr>
      </p:pic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06D46D29-639B-4D41-A88F-26F2ED5244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4230" y="6425653"/>
            <a:ext cx="7560000" cy="18968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1540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 mørke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61C8599-B2C2-A24E-B600-92FB78C6BB50}"/>
              </a:ext>
            </a:extLst>
          </p:cNvPr>
          <p:cNvSpPr/>
          <p:nvPr userDrawn="1"/>
        </p:nvSpPr>
        <p:spPr>
          <a:xfrm>
            <a:off x="0" y="1"/>
            <a:ext cx="1219199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867357C6-26C0-BB41-9C55-EBD7C95FE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576" y="441326"/>
            <a:ext cx="11101388" cy="7016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89CB1D5-242F-6546-9EAC-02E139E42D7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36575" y="1717676"/>
            <a:ext cx="11101388" cy="4232274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0" name="Plassholder for dato 3">
            <a:extLst>
              <a:ext uri="{FF2B5EF4-FFF2-40B4-BE49-F238E27FC236}">
                <a16:creationId xmlns:a16="http://schemas.microsoft.com/office/drawing/2014/main" id="{292F1234-6FEE-1F4A-8B52-47231479F2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88444" y="6425654"/>
            <a:ext cx="84622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9E47B28B-B525-7E4A-B6FB-5A6DAAAC0446}" type="datetime1">
              <a:rPr lang="nb-NO" smtClean="0"/>
              <a:pPr/>
              <a:t>22.09.2020</a:t>
            </a:fld>
            <a:endParaRPr lang="nb-NO" dirty="0"/>
          </a:p>
        </p:txBody>
      </p: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56260909-39D7-6747-BB04-8D8CBC779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400" y="6430675"/>
            <a:ext cx="30881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DCB3168E-DD6D-3B43-92C0-2D92CF281C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4811" y="6267196"/>
            <a:ext cx="1251712" cy="341376"/>
          </a:xfrm>
          <a:prstGeom prst="rect">
            <a:avLst/>
          </a:prstGeom>
        </p:spPr>
      </p:pic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6BB8971F-1819-4448-B145-635547F441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4230" y="6425653"/>
            <a:ext cx="7560000" cy="18968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7966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FE8BFC0C-3EEB-1B45-AEDB-525021824DBF}"/>
              </a:ext>
            </a:extLst>
          </p:cNvPr>
          <p:cNvSpPr/>
          <p:nvPr userDrawn="1"/>
        </p:nvSpPr>
        <p:spPr>
          <a:xfrm>
            <a:off x="0" y="1"/>
            <a:ext cx="12191999" cy="6858000"/>
          </a:xfrm>
          <a:prstGeom prst="rect">
            <a:avLst/>
          </a:prstGeom>
          <a:solidFill>
            <a:srgbClr val="008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216644BE-F210-1644-AF3E-AF9CCF22C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575" y="441325"/>
            <a:ext cx="11101388" cy="7016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dato 3">
            <a:extLst>
              <a:ext uri="{FF2B5EF4-FFF2-40B4-BE49-F238E27FC236}">
                <a16:creationId xmlns:a16="http://schemas.microsoft.com/office/drawing/2014/main" id="{2FB5D1DB-BDCA-6741-A7AC-F407FFCC51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88444" y="6425654"/>
            <a:ext cx="84622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9E47B28B-B525-7E4A-B6FB-5A6DAAAC0446}" type="datetime1">
              <a:rPr lang="nb-NO" smtClean="0"/>
              <a:pPr/>
              <a:t>22.09.2020</a:t>
            </a:fld>
            <a:endParaRPr lang="nb-NO" dirty="0"/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D9602153-E0EE-E24D-BC07-26F36D2990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400" y="6430675"/>
            <a:ext cx="30881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092FC343-A27D-BD46-9817-DD0BA174AD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4811" y="6267196"/>
            <a:ext cx="1251712" cy="341376"/>
          </a:xfrm>
          <a:prstGeom prst="rect">
            <a:avLst/>
          </a:prstGeom>
        </p:spPr>
      </p:pic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0F89DDDB-0F47-2F4E-BDA6-F24E09A60F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4230" y="6425653"/>
            <a:ext cx="7560000" cy="18968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5066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 sjø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FE8BFC0C-3EEB-1B45-AEDB-525021824DBF}"/>
              </a:ext>
            </a:extLst>
          </p:cNvPr>
          <p:cNvSpPr/>
          <p:nvPr userDrawn="1"/>
        </p:nvSpPr>
        <p:spPr>
          <a:xfrm>
            <a:off x="0" y="1"/>
            <a:ext cx="12191999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216644BE-F210-1644-AF3E-AF9CCF22C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575" y="441325"/>
            <a:ext cx="11101388" cy="7016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dato 3">
            <a:extLst>
              <a:ext uri="{FF2B5EF4-FFF2-40B4-BE49-F238E27FC236}">
                <a16:creationId xmlns:a16="http://schemas.microsoft.com/office/drawing/2014/main" id="{504EA9F6-7045-FC41-A423-D38EDC4DA7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88444" y="6425654"/>
            <a:ext cx="84622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9E47B28B-B525-7E4A-B6FB-5A6DAAAC0446}" type="datetime1">
              <a:rPr lang="nb-NO" smtClean="0"/>
              <a:pPr/>
              <a:t>22.09.2020</a:t>
            </a:fld>
            <a:endParaRPr lang="nb-NO" dirty="0"/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FAF80B36-C8D1-3B40-8394-672E64AA9C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400" y="6430675"/>
            <a:ext cx="30881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BB4ABD11-86EC-6C4A-B6A8-05EDC96E6C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4811" y="6267196"/>
            <a:ext cx="1251712" cy="341376"/>
          </a:xfrm>
          <a:prstGeom prst="rect">
            <a:avLst/>
          </a:prstGeom>
        </p:spPr>
      </p:pic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E18018CD-3FA5-704E-A024-FDD3008AD0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4230" y="6425653"/>
            <a:ext cx="7560000" cy="18968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6375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 mørk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FE8BFC0C-3EEB-1B45-AEDB-525021824DBF}"/>
              </a:ext>
            </a:extLst>
          </p:cNvPr>
          <p:cNvSpPr/>
          <p:nvPr userDrawn="1"/>
        </p:nvSpPr>
        <p:spPr>
          <a:xfrm>
            <a:off x="0" y="1"/>
            <a:ext cx="1219199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216644BE-F210-1644-AF3E-AF9CCF22C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41325"/>
            <a:ext cx="11104563" cy="7016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dato 3">
            <a:extLst>
              <a:ext uri="{FF2B5EF4-FFF2-40B4-BE49-F238E27FC236}">
                <a16:creationId xmlns:a16="http://schemas.microsoft.com/office/drawing/2014/main" id="{84503C4B-BE11-EA4B-85B8-6A31738B7F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88444" y="6425654"/>
            <a:ext cx="84622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9E47B28B-B525-7E4A-B6FB-5A6DAAAC0446}" type="datetime1">
              <a:rPr lang="nb-NO" smtClean="0"/>
              <a:pPr/>
              <a:t>22.09.2020</a:t>
            </a:fld>
            <a:endParaRPr lang="nb-NO" dirty="0"/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76CAB6C9-385C-3444-AFF4-59E1B99014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400" y="6430675"/>
            <a:ext cx="30881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2CAC5E61-E36B-1B4F-809B-2A24F3739F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4811" y="6267196"/>
            <a:ext cx="1251712" cy="341376"/>
          </a:xfrm>
          <a:prstGeom prst="rect">
            <a:avLst/>
          </a:prstGeom>
        </p:spPr>
      </p:pic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0CFC72B8-0F18-844E-B480-172914ABCA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4230" y="6425653"/>
            <a:ext cx="7560000" cy="18968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6326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E817AC83-703F-1A4B-9717-AC1106ADC6AF}"/>
              </a:ext>
            </a:extLst>
          </p:cNvPr>
          <p:cNvSpPr/>
          <p:nvPr userDrawn="1"/>
        </p:nvSpPr>
        <p:spPr>
          <a:xfrm>
            <a:off x="0" y="1"/>
            <a:ext cx="12191999" cy="6858000"/>
          </a:xfrm>
          <a:prstGeom prst="rect">
            <a:avLst/>
          </a:prstGeom>
          <a:solidFill>
            <a:srgbClr val="008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07CFE3C0-C378-2A46-AE28-0A940DDBFD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88444" y="6425654"/>
            <a:ext cx="84622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9E47B28B-B525-7E4A-B6FB-5A6DAAAC0446}" type="datetime1">
              <a:rPr lang="nb-NO" smtClean="0"/>
              <a:pPr/>
              <a:t>22.09.2020</a:t>
            </a:fld>
            <a:endParaRPr lang="nb-NO" dirty="0"/>
          </a:p>
        </p:txBody>
      </p:sp>
      <p:sp>
        <p:nvSpPr>
          <p:cNvPr id="11" name="Plassholder for lysbildenummer 5">
            <a:extLst>
              <a:ext uri="{FF2B5EF4-FFF2-40B4-BE49-F238E27FC236}">
                <a16:creationId xmlns:a16="http://schemas.microsoft.com/office/drawing/2014/main" id="{8996A273-7B08-E345-96CD-5C981E2F2C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400" y="6430675"/>
            <a:ext cx="30881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C7680AE4-57B0-4C46-86F7-BCC15311D6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4811" y="6267196"/>
            <a:ext cx="1251712" cy="341376"/>
          </a:xfrm>
          <a:prstGeom prst="rect">
            <a:avLst/>
          </a:prstGeom>
        </p:spPr>
      </p:pic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4841690D-F17D-CE43-8C03-A7D32092CC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4230" y="6425653"/>
            <a:ext cx="7560000" cy="18968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5440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867357C6-26C0-BB41-9C55-EBD7C95FEE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575" y="441325"/>
            <a:ext cx="11101388" cy="7016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 dirty="0"/>
              <a:t>Legg inn en kort tittel – helst kun en linje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89CB1D5-242F-6546-9EAC-02E139E42D7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36575" y="1717676"/>
            <a:ext cx="11101387" cy="423227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D0F5BF39-16BA-C14F-A7C3-3AACD48A46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88444" y="6425654"/>
            <a:ext cx="84622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>
                <a:solidFill>
                  <a:schemeClr val="dk1"/>
                </a:solidFill>
              </a:defRPr>
            </a:lvl1pPr>
          </a:lstStyle>
          <a:p>
            <a:fld id="{9E47B28B-B525-7E4A-B6FB-5A6DAAAC0446}" type="datetime1">
              <a:rPr lang="nb-NO" smtClean="0"/>
              <a:t>22.09.2020</a:t>
            </a:fld>
            <a:endParaRPr lang="nb-NO" dirty="0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CFC9BE17-CD97-254A-87EF-4AFCD966B4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4231" y="6425654"/>
            <a:ext cx="7560000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dk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57D44CF1-7BE2-D64B-B435-1D19949FB1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400" y="6430675"/>
            <a:ext cx="30881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dk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2774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 sjø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E817AC83-703F-1A4B-9717-AC1106ADC6AF}"/>
              </a:ext>
            </a:extLst>
          </p:cNvPr>
          <p:cNvSpPr/>
          <p:nvPr userDrawn="1"/>
        </p:nvSpPr>
        <p:spPr>
          <a:xfrm>
            <a:off x="0" y="1"/>
            <a:ext cx="12191999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72FE8602-FA90-B247-A046-E8E7EBE6E2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88444" y="6425654"/>
            <a:ext cx="84622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9E47B28B-B525-7E4A-B6FB-5A6DAAAC0446}" type="datetime1">
              <a:rPr lang="nb-NO" smtClean="0"/>
              <a:pPr/>
              <a:t>22.09.2020</a:t>
            </a:fld>
            <a:endParaRPr lang="nb-NO" dirty="0"/>
          </a:p>
        </p:txBody>
      </p:sp>
      <p:sp>
        <p:nvSpPr>
          <p:cNvPr id="11" name="Plassholder for lysbildenummer 5">
            <a:extLst>
              <a:ext uri="{FF2B5EF4-FFF2-40B4-BE49-F238E27FC236}">
                <a16:creationId xmlns:a16="http://schemas.microsoft.com/office/drawing/2014/main" id="{596CC03D-23CA-4942-AC34-E1115C9997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400" y="6430675"/>
            <a:ext cx="30881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0CD8D416-89DE-D841-ADAC-2460E48EA1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4811" y="6267196"/>
            <a:ext cx="1251712" cy="341376"/>
          </a:xfrm>
          <a:prstGeom prst="rect">
            <a:avLst/>
          </a:prstGeom>
        </p:spPr>
      </p:pic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34196D88-A6B4-0A41-8DCA-57C21557FC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4230" y="6425653"/>
            <a:ext cx="7560000" cy="18968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5601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 smørk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E817AC83-703F-1A4B-9717-AC1106ADC6AF}"/>
              </a:ext>
            </a:extLst>
          </p:cNvPr>
          <p:cNvSpPr/>
          <p:nvPr userDrawn="1"/>
        </p:nvSpPr>
        <p:spPr>
          <a:xfrm>
            <a:off x="0" y="1"/>
            <a:ext cx="1219199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6AB1B9B9-7AF3-A04C-99EF-F5BAFC0164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88444" y="6425654"/>
            <a:ext cx="84622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9E47B28B-B525-7E4A-B6FB-5A6DAAAC0446}" type="datetime1">
              <a:rPr lang="nb-NO" smtClean="0"/>
              <a:pPr/>
              <a:t>22.09.2020</a:t>
            </a:fld>
            <a:endParaRPr lang="nb-NO" dirty="0"/>
          </a:p>
        </p:txBody>
      </p:sp>
      <p:sp>
        <p:nvSpPr>
          <p:cNvPr id="11" name="Plassholder for lysbildenummer 5">
            <a:extLst>
              <a:ext uri="{FF2B5EF4-FFF2-40B4-BE49-F238E27FC236}">
                <a16:creationId xmlns:a16="http://schemas.microsoft.com/office/drawing/2014/main" id="{31474979-FC08-784D-AB55-FADC08A91D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400" y="6430675"/>
            <a:ext cx="30881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C32CF89C-389F-F243-94A8-6A636F1384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4811" y="6267196"/>
            <a:ext cx="1251712" cy="341376"/>
          </a:xfrm>
          <a:prstGeom prst="rect">
            <a:avLst/>
          </a:prstGeom>
        </p:spPr>
      </p:pic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9EA4CB3E-CC11-8F4A-9655-BD36DC240E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4230" y="6425653"/>
            <a:ext cx="7560000" cy="18968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8051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opplogo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9780" y="720090"/>
            <a:ext cx="2552130" cy="498788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2FF212A1-0EA6-4842-B71C-3B7C1DF5D79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7921A168-9B9B-0E47-8CF2-0961B560AC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574" y="1143000"/>
            <a:ext cx="5683251" cy="48069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4400" b="1" cap="all" baseline="0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3" name="Grafikk 2">
            <a:extLst>
              <a:ext uri="{FF2B5EF4-FFF2-40B4-BE49-F238E27FC236}">
                <a16:creationId xmlns:a16="http://schemas.microsoft.com/office/drawing/2014/main" id="{44717428-D91F-214C-AF9F-7D4D877D40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278163" y="750887"/>
            <a:ext cx="4359800" cy="610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8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417B58E9-A9EB-484E-8AC8-2EF5F7AAB9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8" name="topplogo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9780" y="720090"/>
            <a:ext cx="2552130" cy="498788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7921A168-9B9B-0E47-8CF2-0961B560AC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574" y="1143000"/>
            <a:ext cx="5678056" cy="48069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4400" b="1" cap="all" baseline="0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10" name="Grafikk 9">
            <a:extLst>
              <a:ext uri="{FF2B5EF4-FFF2-40B4-BE49-F238E27FC236}">
                <a16:creationId xmlns:a16="http://schemas.microsoft.com/office/drawing/2014/main" id="{4BA9353F-8264-164C-AE3D-312E24007D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214631" y="895488"/>
            <a:ext cx="5977370" cy="506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13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opplogo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9780" y="720090"/>
            <a:ext cx="2552130" cy="498788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E6A4E797-D2E3-A14B-AB79-39BD9813FC3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2836CD3A-7113-DA47-B254-8C907B799F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575" y="1143000"/>
            <a:ext cx="5683250" cy="48069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4400" b="1" cap="all" baseline="0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1F9C385C-E5CD-9D40-BEC9-E93C6E88EA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219826" y="855134"/>
            <a:ext cx="5435437" cy="539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17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opplogo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9780" y="720090"/>
            <a:ext cx="2552130" cy="498788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E6A4E797-D2E3-A14B-AB79-39BD9813FC3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2836CD3A-7113-DA47-B254-8C907B799F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575" y="1143000"/>
            <a:ext cx="5683250" cy="48069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4400" b="1" cap="all" baseline="0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9" name="Grafikk 8">
            <a:extLst>
              <a:ext uri="{FF2B5EF4-FFF2-40B4-BE49-F238E27FC236}">
                <a16:creationId xmlns:a16="http://schemas.microsoft.com/office/drawing/2014/main" id="{0F4A1C61-652D-114F-A26E-3D2C5E745B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096000" y="908050"/>
            <a:ext cx="5685916" cy="559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8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opplogo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9780" y="720090"/>
            <a:ext cx="2552130" cy="498788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CEC109D5-1624-E548-912E-04F5359A6BF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99D24068-BE2D-F645-A905-69AFD0CED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575" y="1143000"/>
            <a:ext cx="5683250" cy="48069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4400" b="1" cap="all" baseline="0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3" name="Grafikk 2">
            <a:extLst>
              <a:ext uri="{FF2B5EF4-FFF2-40B4-BE49-F238E27FC236}">
                <a16:creationId xmlns:a16="http://schemas.microsoft.com/office/drawing/2014/main" id="{0813AE6D-BAA0-F142-B866-3FE65B8C40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975257" y="441325"/>
            <a:ext cx="4274978" cy="61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07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opplogo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9780" y="720090"/>
            <a:ext cx="2552130" cy="498788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CEC109D5-1624-E548-912E-04F5359A6BF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99D24068-BE2D-F645-A905-69AFD0CED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575" y="1143000"/>
            <a:ext cx="5683250" cy="48069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4400" b="1" cap="all" baseline="0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AE684261-8284-5344-8D40-D1B7A5E7EF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219825" y="972842"/>
            <a:ext cx="5972175" cy="529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66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opplogo" hidden="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9780" y="720090"/>
            <a:ext cx="2552130" cy="498788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5047CAE5-A228-8542-96AC-C65BFED533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5EA7A7D6-3F70-5142-8729-4F9CE35BD4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574" y="1143000"/>
            <a:ext cx="5683251" cy="48069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4400" b="1" cap="all" baseline="0">
                <a:solidFill>
                  <a:schemeClr val="accent6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3" name="Grafikk 2">
            <a:extLst>
              <a:ext uri="{FF2B5EF4-FFF2-40B4-BE49-F238E27FC236}">
                <a16:creationId xmlns:a16="http://schemas.microsoft.com/office/drawing/2014/main" id="{D4B3E861-BC0B-E748-809B-7D68B7719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9817"/>
          <a:stretch/>
        </p:blipFill>
        <p:spPr>
          <a:xfrm>
            <a:off x="5937250" y="1114536"/>
            <a:ext cx="6254750" cy="486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88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9889F-4FD6-FF47-9C0D-8696C4F10B88}" type="datetime1">
              <a:rPr lang="nb-NO" smtClean="0"/>
              <a:t>22.09.2020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Tekst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07899086-4487-B847-AE96-5F4058E4357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attFill prst="pct20">
            <a:fgClr>
              <a:schemeClr val="bg2"/>
            </a:fgClr>
            <a:bgClr>
              <a:schemeClr val="bg1"/>
            </a:bgClr>
          </a:pattFill>
        </p:spPr>
        <p:txBody>
          <a:bodyPr bIns="90000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nb-NO" dirty="0"/>
              <a:t>Klikk på bilde ikonet </a:t>
            </a:r>
            <a:br>
              <a:rPr lang="nb-NO" dirty="0"/>
            </a:br>
            <a:r>
              <a:rPr lang="nb-NO" dirty="0"/>
              <a:t>for å plassere et bilde</a:t>
            </a:r>
          </a:p>
        </p:txBody>
      </p:sp>
    </p:spTree>
    <p:extLst>
      <p:ext uri="{BB962C8B-B14F-4D97-AF65-F5344CB8AC3E}">
        <p14:creationId xmlns:p14="http://schemas.microsoft.com/office/powerpoint/2010/main" val="98690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 hasCustomPrompt="1"/>
          </p:nvPr>
        </p:nvSpPr>
        <p:spPr>
          <a:xfrm>
            <a:off x="533400" y="1717675"/>
            <a:ext cx="5400675" cy="423227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200"/>
              </a:spcBef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6219826" y="1717675"/>
            <a:ext cx="5418138" cy="423227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tittel 1">
            <a:extLst>
              <a:ext uri="{FF2B5EF4-FFF2-40B4-BE49-F238E27FC236}">
                <a16:creationId xmlns:a16="http://schemas.microsoft.com/office/drawing/2014/main" id="{5DF6D4A3-153B-0D4B-A2FC-9B63721F8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575" y="441325"/>
            <a:ext cx="11101388" cy="7016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8F9FC4B3-4FF2-604D-9DE9-1EE7BED47A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88444" y="6425654"/>
            <a:ext cx="84622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>
                <a:solidFill>
                  <a:schemeClr val="dk1"/>
                </a:solidFill>
              </a:defRPr>
            </a:lvl1pPr>
          </a:lstStyle>
          <a:p>
            <a:fld id="{9E47B28B-B525-7E4A-B6FB-5A6DAAAC0446}" type="datetime1">
              <a:rPr lang="nb-NO" smtClean="0"/>
              <a:t>22.09.2020</a:t>
            </a:fld>
            <a:endParaRPr lang="nb-NO" dirty="0"/>
          </a:p>
        </p:txBody>
      </p:sp>
      <p:sp>
        <p:nvSpPr>
          <p:cNvPr id="10" name="Plassholder for bunntekst 4">
            <a:extLst>
              <a:ext uri="{FF2B5EF4-FFF2-40B4-BE49-F238E27FC236}">
                <a16:creationId xmlns:a16="http://schemas.microsoft.com/office/drawing/2014/main" id="{41789D31-829C-9542-98AE-CA8FB67F89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4231" y="6425654"/>
            <a:ext cx="7560000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dk1"/>
                </a:solidFill>
              </a:defRPr>
            </a:lvl1pPr>
          </a:lstStyle>
          <a:p>
            <a:r>
              <a:rPr lang="nb-NO" dirty="0"/>
              <a:t>Tekst</a:t>
            </a:r>
          </a:p>
        </p:txBody>
      </p:sp>
      <p:sp>
        <p:nvSpPr>
          <p:cNvPr id="11" name="Plassholder for lysbildenummer 5">
            <a:extLst>
              <a:ext uri="{FF2B5EF4-FFF2-40B4-BE49-F238E27FC236}">
                <a16:creationId xmlns:a16="http://schemas.microsoft.com/office/drawing/2014/main" id="{EEE34A35-CBC4-EF4E-A052-9167A47EB5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400" y="6430675"/>
            <a:ext cx="30881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dk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9921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A44AC-9971-CE4D-A74E-A52F9A049E0D}" type="datetime1">
              <a:rPr lang="nb-NO" smtClean="0"/>
              <a:t>22.09.2020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Tekst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07899086-4487-B847-AE96-5F4058E4357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pattFill prst="pct20">
            <a:fgClr>
              <a:schemeClr val="bg2"/>
            </a:fgClr>
            <a:bgClr>
              <a:schemeClr val="bg1"/>
            </a:bgClr>
          </a:pattFill>
        </p:spPr>
        <p:txBody>
          <a:bodyPr bIns="90000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nb-NO" dirty="0"/>
              <a:t>Klikk på bilde ikonet </a:t>
            </a:r>
            <a:br>
              <a:rPr lang="nb-NO" dirty="0"/>
            </a:br>
            <a:r>
              <a:rPr lang="nb-NO" dirty="0"/>
              <a:t>for å plassere et bilde</a:t>
            </a:r>
          </a:p>
        </p:txBody>
      </p:sp>
      <p:sp>
        <p:nvSpPr>
          <p:cNvPr id="6" name="Plassholder for bilde 7">
            <a:extLst>
              <a:ext uri="{FF2B5EF4-FFF2-40B4-BE49-F238E27FC236}">
                <a16:creationId xmlns:a16="http://schemas.microsoft.com/office/drawing/2014/main" id="{53BC9DDF-E16E-2340-8B9C-18EDE0B08DB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  <a:pattFill prst="pct20">
            <a:fgClr>
              <a:schemeClr val="bg2"/>
            </a:fgClr>
            <a:bgClr>
              <a:schemeClr val="bg1"/>
            </a:bgClr>
          </a:pattFill>
        </p:spPr>
        <p:txBody>
          <a:bodyPr bIns="90000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nb-NO" dirty="0"/>
              <a:t>Klikk på bilde ikonet </a:t>
            </a:r>
            <a:br>
              <a:rPr lang="nb-NO" dirty="0"/>
            </a:br>
            <a:r>
              <a:rPr lang="nb-NO" dirty="0"/>
              <a:t>for å plassere et bilde</a:t>
            </a:r>
          </a:p>
        </p:txBody>
      </p:sp>
    </p:spTree>
    <p:extLst>
      <p:ext uri="{BB962C8B-B14F-4D97-AF65-F5344CB8AC3E}">
        <p14:creationId xmlns:p14="http://schemas.microsoft.com/office/powerpoint/2010/main" val="73524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F2B2-3904-434B-8FB4-A8C95A987E46}" type="datetime1">
              <a:rPr lang="nb-NO" smtClean="0"/>
              <a:t>22.09.2020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Tekst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bilde 7">
            <a:extLst>
              <a:ext uri="{FF2B5EF4-FFF2-40B4-BE49-F238E27FC236}">
                <a16:creationId xmlns:a16="http://schemas.microsoft.com/office/drawing/2014/main" id="{1B818442-90E5-DB45-8CEF-9924BF4FCC4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068000" cy="6858000"/>
          </a:xfrm>
          <a:pattFill prst="pct20">
            <a:fgClr>
              <a:schemeClr val="bg2"/>
            </a:fgClr>
            <a:bgClr>
              <a:schemeClr val="bg1"/>
            </a:bgClr>
          </a:pattFill>
        </p:spPr>
        <p:txBody>
          <a:bodyPr bIns="90000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nb-NO" dirty="0"/>
              <a:t>Klikk på bilde ikonet </a:t>
            </a:r>
            <a:br>
              <a:rPr lang="nb-NO" dirty="0"/>
            </a:br>
            <a:r>
              <a:rPr lang="nb-NO" dirty="0"/>
              <a:t>for å plassere et bilde</a:t>
            </a:r>
          </a:p>
        </p:txBody>
      </p:sp>
      <p:sp>
        <p:nvSpPr>
          <p:cNvPr id="14" name="Plassholder for bilde 7">
            <a:extLst>
              <a:ext uri="{FF2B5EF4-FFF2-40B4-BE49-F238E27FC236}">
                <a16:creationId xmlns:a16="http://schemas.microsoft.com/office/drawing/2014/main" id="{77E96149-2C64-F846-B2A1-E51A6880555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62000" y="0"/>
            <a:ext cx="4068000" cy="6858000"/>
          </a:xfrm>
          <a:pattFill prst="pct20">
            <a:fgClr>
              <a:schemeClr val="bg2"/>
            </a:fgClr>
            <a:bgClr>
              <a:schemeClr val="bg1"/>
            </a:bgClr>
          </a:pattFill>
        </p:spPr>
        <p:txBody>
          <a:bodyPr bIns="90000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nb-NO" dirty="0"/>
              <a:t>Klikk på bilde ikonet </a:t>
            </a:r>
            <a:br>
              <a:rPr lang="nb-NO" dirty="0"/>
            </a:br>
            <a:r>
              <a:rPr lang="nb-NO" dirty="0"/>
              <a:t>for å plassere et bilde</a:t>
            </a:r>
          </a:p>
        </p:txBody>
      </p:sp>
      <p:sp>
        <p:nvSpPr>
          <p:cNvPr id="15" name="Plassholder for bilde 7">
            <a:extLst>
              <a:ext uri="{FF2B5EF4-FFF2-40B4-BE49-F238E27FC236}">
                <a16:creationId xmlns:a16="http://schemas.microsoft.com/office/drawing/2014/main" id="{2F571D5D-EFA8-2949-A1E7-BAFCFC24B93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24000" y="0"/>
            <a:ext cx="4068000" cy="6858000"/>
          </a:xfrm>
          <a:pattFill prst="pct20">
            <a:fgClr>
              <a:schemeClr val="bg2"/>
            </a:fgClr>
            <a:bgClr>
              <a:schemeClr val="bg1"/>
            </a:bgClr>
          </a:pattFill>
        </p:spPr>
        <p:txBody>
          <a:bodyPr bIns="90000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nb-NO" dirty="0"/>
              <a:t>Klikk på bilde ikonet </a:t>
            </a:r>
            <a:br>
              <a:rPr lang="nb-NO" dirty="0"/>
            </a:br>
            <a:r>
              <a:rPr lang="nb-NO" dirty="0"/>
              <a:t>for å plassere et bilde</a:t>
            </a:r>
          </a:p>
        </p:txBody>
      </p:sp>
    </p:spTree>
    <p:extLst>
      <p:ext uri="{BB962C8B-B14F-4D97-AF65-F5344CB8AC3E}">
        <p14:creationId xmlns:p14="http://schemas.microsoft.com/office/powerpoint/2010/main" val="259569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 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F2B2-3904-434B-8FB4-A8C95A987E46}" type="datetime1">
              <a:rPr lang="nb-NO" smtClean="0"/>
              <a:t>22.09.2020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Tekst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bilde 7">
            <a:extLst>
              <a:ext uri="{FF2B5EF4-FFF2-40B4-BE49-F238E27FC236}">
                <a16:creationId xmlns:a16="http://schemas.microsoft.com/office/drawing/2014/main" id="{1B818442-90E5-DB45-8CEF-9924BF4FCC4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3041154" cy="6858000"/>
          </a:xfrm>
          <a:pattFill prst="pct20">
            <a:fgClr>
              <a:schemeClr val="bg2"/>
            </a:fgClr>
            <a:bgClr>
              <a:schemeClr val="bg1"/>
            </a:bgClr>
          </a:pattFill>
        </p:spPr>
        <p:txBody>
          <a:bodyPr bIns="90000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nb-NO" dirty="0"/>
              <a:t>Klikk på bilde ikonet </a:t>
            </a:r>
            <a:br>
              <a:rPr lang="nb-NO" dirty="0"/>
            </a:br>
            <a:r>
              <a:rPr lang="nb-NO" dirty="0"/>
              <a:t>for å plassere et bilde</a:t>
            </a:r>
          </a:p>
        </p:txBody>
      </p:sp>
      <p:sp>
        <p:nvSpPr>
          <p:cNvPr id="14" name="Plassholder for bilde 7">
            <a:extLst>
              <a:ext uri="{FF2B5EF4-FFF2-40B4-BE49-F238E27FC236}">
                <a16:creationId xmlns:a16="http://schemas.microsoft.com/office/drawing/2014/main" id="{77E96149-2C64-F846-B2A1-E51A6880555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050282" y="0"/>
            <a:ext cx="3041154" cy="6858000"/>
          </a:xfrm>
          <a:pattFill prst="pct20">
            <a:fgClr>
              <a:schemeClr val="bg2"/>
            </a:fgClr>
            <a:bgClr>
              <a:schemeClr val="bg1"/>
            </a:bgClr>
          </a:pattFill>
        </p:spPr>
        <p:txBody>
          <a:bodyPr bIns="90000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nb-NO" dirty="0"/>
              <a:t>Klikk på bilde ikonet </a:t>
            </a:r>
            <a:br>
              <a:rPr lang="nb-NO" dirty="0"/>
            </a:br>
            <a:r>
              <a:rPr lang="nb-NO" dirty="0"/>
              <a:t>for å plassere et bilde</a:t>
            </a:r>
          </a:p>
        </p:txBody>
      </p:sp>
      <p:sp>
        <p:nvSpPr>
          <p:cNvPr id="15" name="Plassholder for bilde 7">
            <a:extLst>
              <a:ext uri="{FF2B5EF4-FFF2-40B4-BE49-F238E27FC236}">
                <a16:creationId xmlns:a16="http://schemas.microsoft.com/office/drawing/2014/main" id="{2F571D5D-EFA8-2949-A1E7-BAFCFC24B93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00564" y="0"/>
            <a:ext cx="3041154" cy="6858000"/>
          </a:xfrm>
          <a:pattFill prst="pct20">
            <a:fgClr>
              <a:schemeClr val="bg2"/>
            </a:fgClr>
            <a:bgClr>
              <a:schemeClr val="bg1"/>
            </a:bgClr>
          </a:pattFill>
        </p:spPr>
        <p:txBody>
          <a:bodyPr bIns="90000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nb-NO" dirty="0"/>
              <a:t>Klikk på bilde ikonet </a:t>
            </a:r>
            <a:br>
              <a:rPr lang="nb-NO" dirty="0"/>
            </a:br>
            <a:r>
              <a:rPr lang="nb-NO" dirty="0"/>
              <a:t>for å plassere et bilde</a:t>
            </a: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2336E37-D479-3B41-9185-4DF7AFDC8FF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150846" y="0"/>
            <a:ext cx="3041154" cy="6858000"/>
          </a:xfrm>
          <a:pattFill prst="pct20">
            <a:fgClr>
              <a:schemeClr val="bg2"/>
            </a:fgClr>
            <a:bgClr>
              <a:schemeClr val="bg1"/>
            </a:bgClr>
          </a:pattFill>
        </p:spPr>
        <p:txBody>
          <a:bodyPr bIns="90000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nb-NO" dirty="0"/>
              <a:t>Klikk på bilde ikonet </a:t>
            </a:r>
            <a:br>
              <a:rPr lang="nb-NO" dirty="0"/>
            </a:br>
            <a:r>
              <a:rPr lang="nb-NO" dirty="0"/>
              <a:t>for å plassere et bilde</a:t>
            </a:r>
          </a:p>
        </p:txBody>
      </p:sp>
    </p:spTree>
    <p:extLst>
      <p:ext uri="{BB962C8B-B14F-4D97-AF65-F5344CB8AC3E}">
        <p14:creationId xmlns:p14="http://schemas.microsoft.com/office/powerpoint/2010/main" val="233117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med 4 ansatte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BC792911-5001-504A-8394-EC1BEE2193E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33400" y="1717674"/>
            <a:ext cx="2590360" cy="3568481"/>
          </a:xfrm>
          <a:pattFill prst="pct20">
            <a:fgClr>
              <a:schemeClr val="bg2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i="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bilde ikonet </a:t>
            </a:r>
            <a:br>
              <a:rPr lang="nb-NO" dirty="0"/>
            </a:br>
            <a:r>
              <a:rPr lang="nb-NO" dirty="0"/>
              <a:t>for å plassere et bilde</a:t>
            </a:r>
          </a:p>
        </p:txBody>
      </p:sp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216644BE-F210-1644-AF3E-AF9CCF22C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41325"/>
            <a:ext cx="11122025" cy="7016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3" name="Plassholder for tekst 29">
            <a:extLst>
              <a:ext uri="{FF2B5EF4-FFF2-40B4-BE49-F238E27FC236}">
                <a16:creationId xmlns:a16="http://schemas.microsoft.com/office/drawing/2014/main" id="{5AF29111-88F4-D443-BC0C-21E7D9B3964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3399" y="4584480"/>
            <a:ext cx="2590360" cy="701675"/>
          </a:xfrm>
          <a:solidFill>
            <a:schemeClr val="accent1">
              <a:alpha val="75000"/>
            </a:schemeClr>
          </a:solidFill>
        </p:spPr>
        <p:txBody>
          <a:bodyPr lIns="72000" tIns="36000" rIns="72000"/>
          <a:lstStyle>
            <a:lvl1pPr marL="0" indent="0">
              <a:buNone/>
              <a:defRPr sz="1050" b="1">
                <a:noFill/>
              </a:defRPr>
            </a:lvl1pPr>
            <a:lvl2pPr marL="216000" indent="0">
              <a:buNone/>
              <a:defRPr sz="1100"/>
            </a:lvl2pPr>
            <a:lvl3pPr marL="432000" indent="0">
              <a:buNone/>
              <a:defRPr sz="1000"/>
            </a:lvl3pPr>
            <a:lvl4pPr marL="648000" indent="0">
              <a:buNone/>
              <a:defRPr sz="900"/>
            </a:lvl4pPr>
            <a:lvl5pPr marL="864000" indent="0">
              <a:buNone/>
              <a:defRPr sz="8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0" name="Plassholder for tekst 29">
            <a:extLst>
              <a:ext uri="{FF2B5EF4-FFF2-40B4-BE49-F238E27FC236}">
                <a16:creationId xmlns:a16="http://schemas.microsoft.com/office/drawing/2014/main" id="{59388E8B-34B3-0641-B8E4-625015A723B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3399" y="4584480"/>
            <a:ext cx="2590360" cy="333509"/>
          </a:xfrm>
        </p:spPr>
        <p:txBody>
          <a:bodyPr lIns="108000" tIns="54000" rIns="108000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216000" indent="0">
              <a:buNone/>
              <a:defRPr sz="1100"/>
            </a:lvl2pPr>
            <a:lvl3pPr marL="432000" indent="0">
              <a:buNone/>
              <a:defRPr sz="1000"/>
            </a:lvl3pPr>
            <a:lvl4pPr marL="648000" indent="0">
              <a:buNone/>
              <a:defRPr sz="900"/>
            </a:lvl4pPr>
            <a:lvl5pPr marL="864000" indent="0">
              <a:buNone/>
              <a:defRPr sz="800"/>
            </a:lvl5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31" name="Plassholder for tekst 29">
            <a:extLst>
              <a:ext uri="{FF2B5EF4-FFF2-40B4-BE49-F238E27FC236}">
                <a16:creationId xmlns:a16="http://schemas.microsoft.com/office/drawing/2014/main" id="{791498A5-47FD-E94A-8903-2E7EB8BEA3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3399" y="4954817"/>
            <a:ext cx="2590360" cy="222681"/>
          </a:xfrm>
        </p:spPr>
        <p:txBody>
          <a:bodyPr lIns="108000" tIns="0" rIns="108000" bIns="36000"/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  <a:lvl2pPr marL="216000" indent="0">
              <a:buNone/>
              <a:defRPr sz="1100"/>
            </a:lvl2pPr>
            <a:lvl3pPr marL="432000" indent="0">
              <a:buNone/>
              <a:defRPr sz="1000"/>
            </a:lvl3pPr>
            <a:lvl4pPr marL="648000" indent="0">
              <a:buNone/>
              <a:defRPr sz="900"/>
            </a:lvl4pPr>
            <a:lvl5pPr marL="864000" indent="0">
              <a:buNone/>
              <a:defRPr sz="800"/>
            </a:lvl5pPr>
          </a:lstStyle>
          <a:p>
            <a:pPr lvl="0"/>
            <a:r>
              <a:rPr lang="nb-NO" dirty="0"/>
              <a:t>Jobbtittel</a:t>
            </a:r>
          </a:p>
        </p:txBody>
      </p:sp>
      <p:sp>
        <p:nvSpPr>
          <p:cNvPr id="67" name="Plassholder for bilde 5">
            <a:extLst>
              <a:ext uri="{FF2B5EF4-FFF2-40B4-BE49-F238E27FC236}">
                <a16:creationId xmlns:a16="http://schemas.microsoft.com/office/drawing/2014/main" id="{59271FB1-264F-D44B-9172-C2EFFE89DD3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371468" y="1717674"/>
            <a:ext cx="2590360" cy="3568481"/>
          </a:xfrm>
          <a:pattFill prst="pct20">
            <a:fgClr>
              <a:schemeClr val="bg2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i="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bilde ikonet </a:t>
            </a:r>
            <a:br>
              <a:rPr lang="nb-NO" dirty="0"/>
            </a:br>
            <a:r>
              <a:rPr lang="nb-NO" dirty="0"/>
              <a:t>for å plassere et bilde</a:t>
            </a:r>
          </a:p>
        </p:txBody>
      </p:sp>
      <p:sp>
        <p:nvSpPr>
          <p:cNvPr id="68" name="Plassholder for tekst 29">
            <a:extLst>
              <a:ext uri="{FF2B5EF4-FFF2-40B4-BE49-F238E27FC236}">
                <a16:creationId xmlns:a16="http://schemas.microsoft.com/office/drawing/2014/main" id="{B5BF182E-7E5B-574A-89A7-BDBC9F9D6FB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371467" y="4584480"/>
            <a:ext cx="2590360" cy="701675"/>
          </a:xfrm>
          <a:solidFill>
            <a:schemeClr val="accent1">
              <a:alpha val="75000"/>
            </a:schemeClr>
          </a:solidFill>
        </p:spPr>
        <p:txBody>
          <a:bodyPr lIns="72000" tIns="36000" rIns="72000"/>
          <a:lstStyle>
            <a:lvl1pPr marL="0" indent="0">
              <a:buNone/>
              <a:defRPr sz="1050" b="1">
                <a:noFill/>
              </a:defRPr>
            </a:lvl1pPr>
            <a:lvl2pPr marL="216000" indent="0">
              <a:buNone/>
              <a:defRPr sz="1100"/>
            </a:lvl2pPr>
            <a:lvl3pPr marL="432000" indent="0">
              <a:buNone/>
              <a:defRPr sz="1000"/>
            </a:lvl3pPr>
            <a:lvl4pPr marL="648000" indent="0">
              <a:buNone/>
              <a:defRPr sz="900"/>
            </a:lvl4pPr>
            <a:lvl5pPr marL="864000" indent="0">
              <a:buNone/>
              <a:defRPr sz="8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3" name="Plassholder for tekst 29">
            <a:extLst>
              <a:ext uri="{FF2B5EF4-FFF2-40B4-BE49-F238E27FC236}">
                <a16:creationId xmlns:a16="http://schemas.microsoft.com/office/drawing/2014/main" id="{9B5C325E-BF08-274F-BB44-A63181BB339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71467" y="4584480"/>
            <a:ext cx="2590360" cy="333509"/>
          </a:xfrm>
        </p:spPr>
        <p:txBody>
          <a:bodyPr lIns="108000" tIns="54000" rIns="108000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216000" indent="0">
              <a:buNone/>
              <a:defRPr sz="1100"/>
            </a:lvl2pPr>
            <a:lvl3pPr marL="432000" indent="0">
              <a:buNone/>
              <a:defRPr sz="1000"/>
            </a:lvl3pPr>
            <a:lvl4pPr marL="648000" indent="0">
              <a:buNone/>
              <a:defRPr sz="900"/>
            </a:lvl4pPr>
            <a:lvl5pPr marL="864000" indent="0">
              <a:buNone/>
              <a:defRPr sz="800"/>
            </a:lvl5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74" name="Plassholder for tekst 29">
            <a:extLst>
              <a:ext uri="{FF2B5EF4-FFF2-40B4-BE49-F238E27FC236}">
                <a16:creationId xmlns:a16="http://schemas.microsoft.com/office/drawing/2014/main" id="{4FD8B1C3-1D73-7847-A87E-7754165822E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371467" y="4954817"/>
            <a:ext cx="2590360" cy="222681"/>
          </a:xfrm>
        </p:spPr>
        <p:txBody>
          <a:bodyPr lIns="108000" tIns="0" rIns="108000" bIns="36000"/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  <a:lvl2pPr marL="216000" indent="0">
              <a:buNone/>
              <a:defRPr sz="1100"/>
            </a:lvl2pPr>
            <a:lvl3pPr marL="432000" indent="0">
              <a:buNone/>
              <a:defRPr sz="1000"/>
            </a:lvl3pPr>
            <a:lvl4pPr marL="648000" indent="0">
              <a:buNone/>
              <a:defRPr sz="900"/>
            </a:lvl4pPr>
            <a:lvl5pPr marL="864000" indent="0">
              <a:buNone/>
              <a:defRPr sz="800"/>
            </a:lvl5pPr>
          </a:lstStyle>
          <a:p>
            <a:pPr lvl="0"/>
            <a:r>
              <a:rPr lang="nb-NO" dirty="0"/>
              <a:t>Jobbtittel</a:t>
            </a:r>
          </a:p>
        </p:txBody>
      </p:sp>
      <p:sp>
        <p:nvSpPr>
          <p:cNvPr id="79" name="Plassholder for bilde 5">
            <a:extLst>
              <a:ext uri="{FF2B5EF4-FFF2-40B4-BE49-F238E27FC236}">
                <a16:creationId xmlns:a16="http://schemas.microsoft.com/office/drawing/2014/main" id="{AB8F2C20-F305-9F4E-9521-4170F4EA444F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209536" y="1717674"/>
            <a:ext cx="2590360" cy="3568481"/>
          </a:xfrm>
          <a:pattFill prst="pct20">
            <a:fgClr>
              <a:schemeClr val="bg2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i="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bilde ikonet </a:t>
            </a:r>
            <a:br>
              <a:rPr lang="nb-NO" dirty="0"/>
            </a:br>
            <a:r>
              <a:rPr lang="nb-NO" dirty="0"/>
              <a:t>for å plassere et bilde</a:t>
            </a:r>
          </a:p>
        </p:txBody>
      </p:sp>
      <p:sp>
        <p:nvSpPr>
          <p:cNvPr id="80" name="Plassholder for tekst 29">
            <a:extLst>
              <a:ext uri="{FF2B5EF4-FFF2-40B4-BE49-F238E27FC236}">
                <a16:creationId xmlns:a16="http://schemas.microsoft.com/office/drawing/2014/main" id="{FDD45BB0-FF53-F54F-A166-DC2274D25AE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209534" y="4584480"/>
            <a:ext cx="2590361" cy="701675"/>
          </a:xfrm>
          <a:solidFill>
            <a:schemeClr val="accent1">
              <a:alpha val="75000"/>
            </a:schemeClr>
          </a:solidFill>
        </p:spPr>
        <p:txBody>
          <a:bodyPr lIns="72000" tIns="36000" rIns="72000"/>
          <a:lstStyle>
            <a:lvl1pPr marL="0" indent="0">
              <a:buNone/>
              <a:defRPr sz="1050" b="1">
                <a:noFill/>
              </a:defRPr>
            </a:lvl1pPr>
            <a:lvl2pPr marL="216000" indent="0">
              <a:buNone/>
              <a:defRPr sz="1100"/>
            </a:lvl2pPr>
            <a:lvl3pPr marL="432000" indent="0">
              <a:buNone/>
              <a:defRPr sz="1000"/>
            </a:lvl3pPr>
            <a:lvl4pPr marL="648000" indent="0">
              <a:buNone/>
              <a:defRPr sz="900"/>
            </a:lvl4pPr>
            <a:lvl5pPr marL="864000" indent="0">
              <a:buNone/>
              <a:defRPr sz="8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5" name="Plassholder for tekst 29">
            <a:extLst>
              <a:ext uri="{FF2B5EF4-FFF2-40B4-BE49-F238E27FC236}">
                <a16:creationId xmlns:a16="http://schemas.microsoft.com/office/drawing/2014/main" id="{D68344EF-1ECE-124A-A5FF-0594577B00F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09534" y="4584480"/>
            <a:ext cx="2590361" cy="333509"/>
          </a:xfrm>
        </p:spPr>
        <p:txBody>
          <a:bodyPr lIns="108000" tIns="54000" rIns="108000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216000" indent="0">
              <a:buNone/>
              <a:defRPr sz="1100"/>
            </a:lvl2pPr>
            <a:lvl3pPr marL="432000" indent="0">
              <a:buNone/>
              <a:defRPr sz="1000"/>
            </a:lvl3pPr>
            <a:lvl4pPr marL="648000" indent="0">
              <a:buNone/>
              <a:defRPr sz="900"/>
            </a:lvl4pPr>
            <a:lvl5pPr marL="864000" indent="0">
              <a:buNone/>
              <a:defRPr sz="800"/>
            </a:lvl5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86" name="Plassholder for tekst 29">
            <a:extLst>
              <a:ext uri="{FF2B5EF4-FFF2-40B4-BE49-F238E27FC236}">
                <a16:creationId xmlns:a16="http://schemas.microsoft.com/office/drawing/2014/main" id="{228FCD1A-4C65-1F42-BEF5-20303008A8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09534" y="4954817"/>
            <a:ext cx="2590361" cy="222681"/>
          </a:xfrm>
        </p:spPr>
        <p:txBody>
          <a:bodyPr lIns="108000" tIns="0" rIns="108000" bIns="36000"/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  <a:lvl2pPr marL="216000" indent="0">
              <a:buNone/>
              <a:defRPr sz="1100"/>
            </a:lvl2pPr>
            <a:lvl3pPr marL="432000" indent="0">
              <a:buNone/>
              <a:defRPr sz="1000"/>
            </a:lvl3pPr>
            <a:lvl4pPr marL="648000" indent="0">
              <a:buNone/>
              <a:defRPr sz="900"/>
            </a:lvl4pPr>
            <a:lvl5pPr marL="864000" indent="0">
              <a:buNone/>
              <a:defRPr sz="800"/>
            </a:lvl5pPr>
          </a:lstStyle>
          <a:p>
            <a:pPr lvl="0"/>
            <a:r>
              <a:rPr lang="nb-NO" dirty="0"/>
              <a:t>Jobbtittel</a:t>
            </a:r>
          </a:p>
        </p:txBody>
      </p:sp>
      <p:sp>
        <p:nvSpPr>
          <p:cNvPr id="91" name="Plassholder for bilde 5">
            <a:extLst>
              <a:ext uri="{FF2B5EF4-FFF2-40B4-BE49-F238E27FC236}">
                <a16:creationId xmlns:a16="http://schemas.microsoft.com/office/drawing/2014/main" id="{38E67570-BD86-BE47-A7A6-3F97EE83918D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047603" y="1717674"/>
            <a:ext cx="2590360" cy="3568481"/>
          </a:xfrm>
          <a:pattFill prst="pct20">
            <a:fgClr>
              <a:schemeClr val="bg2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i="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bilde ikonet </a:t>
            </a:r>
            <a:br>
              <a:rPr lang="nb-NO" dirty="0"/>
            </a:br>
            <a:r>
              <a:rPr lang="nb-NO" dirty="0"/>
              <a:t>for å plassere et bilde</a:t>
            </a:r>
          </a:p>
        </p:txBody>
      </p:sp>
      <p:sp>
        <p:nvSpPr>
          <p:cNvPr id="92" name="Plassholder for tekst 29">
            <a:extLst>
              <a:ext uri="{FF2B5EF4-FFF2-40B4-BE49-F238E27FC236}">
                <a16:creationId xmlns:a16="http://schemas.microsoft.com/office/drawing/2014/main" id="{5B835929-7B37-BE4A-B019-F68E678F75A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047602" y="4584480"/>
            <a:ext cx="2590360" cy="701675"/>
          </a:xfrm>
          <a:solidFill>
            <a:schemeClr val="accent1">
              <a:alpha val="75000"/>
            </a:schemeClr>
          </a:solidFill>
        </p:spPr>
        <p:txBody>
          <a:bodyPr lIns="72000" tIns="36000" rIns="72000"/>
          <a:lstStyle>
            <a:lvl1pPr marL="0" indent="0">
              <a:buNone/>
              <a:defRPr sz="1050" b="1">
                <a:noFill/>
              </a:defRPr>
            </a:lvl1pPr>
            <a:lvl2pPr marL="216000" indent="0">
              <a:buNone/>
              <a:defRPr sz="1100"/>
            </a:lvl2pPr>
            <a:lvl3pPr marL="432000" indent="0">
              <a:buNone/>
              <a:defRPr sz="1000"/>
            </a:lvl3pPr>
            <a:lvl4pPr marL="648000" indent="0">
              <a:buNone/>
              <a:defRPr sz="900"/>
            </a:lvl4pPr>
            <a:lvl5pPr marL="864000" indent="0">
              <a:buNone/>
              <a:defRPr sz="8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7" name="Plassholder for tekst 29">
            <a:extLst>
              <a:ext uri="{FF2B5EF4-FFF2-40B4-BE49-F238E27FC236}">
                <a16:creationId xmlns:a16="http://schemas.microsoft.com/office/drawing/2014/main" id="{1F32A157-741D-C74E-961F-DBC5FE42987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047602" y="4584480"/>
            <a:ext cx="2590360" cy="333509"/>
          </a:xfrm>
        </p:spPr>
        <p:txBody>
          <a:bodyPr lIns="108000" tIns="54000" rIns="108000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216000" indent="0">
              <a:buNone/>
              <a:defRPr sz="1100"/>
            </a:lvl2pPr>
            <a:lvl3pPr marL="432000" indent="0">
              <a:buNone/>
              <a:defRPr sz="1000"/>
            </a:lvl3pPr>
            <a:lvl4pPr marL="648000" indent="0">
              <a:buNone/>
              <a:defRPr sz="900"/>
            </a:lvl4pPr>
            <a:lvl5pPr marL="864000" indent="0">
              <a:buNone/>
              <a:defRPr sz="800"/>
            </a:lvl5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98" name="Plassholder for tekst 29">
            <a:extLst>
              <a:ext uri="{FF2B5EF4-FFF2-40B4-BE49-F238E27FC236}">
                <a16:creationId xmlns:a16="http://schemas.microsoft.com/office/drawing/2014/main" id="{EC08704F-EBB2-2D45-9B11-2390F952A9D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47602" y="4954817"/>
            <a:ext cx="2590360" cy="222681"/>
          </a:xfrm>
        </p:spPr>
        <p:txBody>
          <a:bodyPr lIns="108000" tIns="0" rIns="108000" bIns="36000"/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  <a:lvl2pPr marL="216000" indent="0">
              <a:buNone/>
              <a:defRPr sz="1100"/>
            </a:lvl2pPr>
            <a:lvl3pPr marL="432000" indent="0">
              <a:buNone/>
              <a:defRPr sz="1000"/>
            </a:lvl3pPr>
            <a:lvl4pPr marL="648000" indent="0">
              <a:buNone/>
              <a:defRPr sz="900"/>
            </a:lvl4pPr>
            <a:lvl5pPr marL="864000" indent="0">
              <a:buNone/>
              <a:defRPr sz="800"/>
            </a:lvl5pPr>
          </a:lstStyle>
          <a:p>
            <a:pPr lvl="0"/>
            <a:r>
              <a:rPr lang="nb-NO" dirty="0"/>
              <a:t>Jobbtittel</a:t>
            </a:r>
          </a:p>
        </p:txBody>
      </p:sp>
      <p:sp>
        <p:nvSpPr>
          <p:cNvPr id="22" name="Plassholder for dato 3">
            <a:extLst>
              <a:ext uri="{FF2B5EF4-FFF2-40B4-BE49-F238E27FC236}">
                <a16:creationId xmlns:a16="http://schemas.microsoft.com/office/drawing/2014/main" id="{6148CBC5-69D6-DD4C-8E83-BBA57F6226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88444" y="6425654"/>
            <a:ext cx="84622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9E47B28B-B525-7E4A-B6FB-5A6DAAAC0446}" type="datetime1">
              <a:rPr lang="nb-NO" smtClean="0"/>
              <a:pPr/>
              <a:t>22.09.2020</a:t>
            </a:fld>
            <a:endParaRPr lang="nb-NO" dirty="0"/>
          </a:p>
        </p:txBody>
      </p:sp>
      <p:sp>
        <p:nvSpPr>
          <p:cNvPr id="23" name="Plassholder for bunntekst 4">
            <a:extLst>
              <a:ext uri="{FF2B5EF4-FFF2-40B4-BE49-F238E27FC236}">
                <a16:creationId xmlns:a16="http://schemas.microsoft.com/office/drawing/2014/main" id="{F47CF354-EBEE-3143-A63C-33B8EC99EA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4231" y="6425654"/>
            <a:ext cx="6480000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nb-NO"/>
              <a:t>Tekst</a:t>
            </a:r>
            <a:endParaRPr lang="nb-NO" dirty="0"/>
          </a:p>
        </p:txBody>
      </p:sp>
      <p:sp>
        <p:nvSpPr>
          <p:cNvPr id="24" name="Plassholder for lysbildenummer 5">
            <a:extLst>
              <a:ext uri="{FF2B5EF4-FFF2-40B4-BE49-F238E27FC236}">
                <a16:creationId xmlns:a16="http://schemas.microsoft.com/office/drawing/2014/main" id="{0C46C896-3D45-4346-A58D-57F15205AD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400" y="6430675"/>
            <a:ext cx="30881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5449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med 12 ansatte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BC792911-5001-504A-8394-EC1BEE2193E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33400" y="1717675"/>
            <a:ext cx="1639887" cy="1978835"/>
          </a:xfrm>
          <a:pattFill prst="pct20">
            <a:fgClr>
              <a:schemeClr val="bg2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i="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bilde ikonet </a:t>
            </a:r>
            <a:br>
              <a:rPr lang="nb-NO" dirty="0"/>
            </a:br>
            <a:r>
              <a:rPr lang="nb-NO" dirty="0"/>
              <a:t>for å plassere et bilde</a:t>
            </a:r>
          </a:p>
        </p:txBody>
      </p:sp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216644BE-F210-1644-AF3E-AF9CCF22C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41325"/>
            <a:ext cx="11122025" cy="7016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3" name="Plassholder for tekst 29">
            <a:extLst>
              <a:ext uri="{FF2B5EF4-FFF2-40B4-BE49-F238E27FC236}">
                <a16:creationId xmlns:a16="http://schemas.microsoft.com/office/drawing/2014/main" id="{5AF29111-88F4-D443-BC0C-21E7D9B3964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3400" y="3285675"/>
            <a:ext cx="1639888" cy="410836"/>
          </a:xfrm>
          <a:solidFill>
            <a:schemeClr val="accent1">
              <a:alpha val="75000"/>
            </a:schemeClr>
          </a:solidFill>
        </p:spPr>
        <p:txBody>
          <a:bodyPr lIns="72000" tIns="36000" rIns="72000"/>
          <a:lstStyle>
            <a:lvl1pPr marL="0" indent="0">
              <a:buNone/>
              <a:defRPr sz="1050" b="1">
                <a:noFill/>
              </a:defRPr>
            </a:lvl1pPr>
            <a:lvl2pPr marL="216000" indent="0">
              <a:buNone/>
              <a:defRPr sz="1100"/>
            </a:lvl2pPr>
            <a:lvl3pPr marL="432000" indent="0">
              <a:buNone/>
              <a:defRPr sz="1000"/>
            </a:lvl3pPr>
            <a:lvl4pPr marL="648000" indent="0">
              <a:buNone/>
              <a:defRPr sz="900"/>
            </a:lvl4pPr>
            <a:lvl5pPr marL="864000" indent="0">
              <a:buNone/>
              <a:defRPr sz="8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0" name="Plassholder for tekst 29">
            <a:extLst>
              <a:ext uri="{FF2B5EF4-FFF2-40B4-BE49-F238E27FC236}">
                <a16:creationId xmlns:a16="http://schemas.microsoft.com/office/drawing/2014/main" id="{59388E8B-34B3-0641-B8E4-625015A723B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3400" y="3285675"/>
            <a:ext cx="1639888" cy="170639"/>
          </a:xfrm>
        </p:spPr>
        <p:txBody>
          <a:bodyPr lIns="72000" tIns="36000" rIns="72000"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  <a:lvl2pPr marL="216000" indent="0">
              <a:buNone/>
              <a:defRPr sz="1100"/>
            </a:lvl2pPr>
            <a:lvl3pPr marL="432000" indent="0">
              <a:buNone/>
              <a:defRPr sz="1000"/>
            </a:lvl3pPr>
            <a:lvl4pPr marL="648000" indent="0">
              <a:buNone/>
              <a:defRPr sz="900"/>
            </a:lvl4pPr>
            <a:lvl5pPr marL="864000" indent="0">
              <a:buNone/>
              <a:defRPr sz="800"/>
            </a:lvl5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31" name="Plassholder for tekst 29">
            <a:extLst>
              <a:ext uri="{FF2B5EF4-FFF2-40B4-BE49-F238E27FC236}">
                <a16:creationId xmlns:a16="http://schemas.microsoft.com/office/drawing/2014/main" id="{791498A5-47FD-E94A-8903-2E7EB8BEA3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3400" y="3525872"/>
            <a:ext cx="1639888" cy="170638"/>
          </a:xfrm>
        </p:spPr>
        <p:txBody>
          <a:bodyPr lIns="72000" tIns="0" rIns="72000" bIns="36000"/>
          <a:lstStyle>
            <a:lvl1pPr marL="0" indent="0">
              <a:buNone/>
              <a:defRPr sz="1000" b="0">
                <a:solidFill>
                  <a:schemeClr val="bg1"/>
                </a:solidFill>
              </a:defRPr>
            </a:lvl1pPr>
            <a:lvl2pPr marL="216000" indent="0">
              <a:buNone/>
              <a:defRPr sz="1100"/>
            </a:lvl2pPr>
            <a:lvl3pPr marL="432000" indent="0">
              <a:buNone/>
              <a:defRPr sz="1000"/>
            </a:lvl3pPr>
            <a:lvl4pPr marL="648000" indent="0">
              <a:buNone/>
              <a:defRPr sz="900"/>
            </a:lvl4pPr>
            <a:lvl5pPr marL="864000" indent="0">
              <a:buNone/>
              <a:defRPr sz="800"/>
            </a:lvl5pPr>
          </a:lstStyle>
          <a:p>
            <a:pPr lvl="0"/>
            <a:r>
              <a:rPr lang="nb-NO" dirty="0"/>
              <a:t>Jobbtittel</a:t>
            </a:r>
          </a:p>
        </p:txBody>
      </p:sp>
      <p:sp>
        <p:nvSpPr>
          <p:cNvPr id="39" name="Plassholder for bilde 5">
            <a:extLst>
              <a:ext uri="{FF2B5EF4-FFF2-40B4-BE49-F238E27FC236}">
                <a16:creationId xmlns:a16="http://schemas.microsoft.com/office/drawing/2014/main" id="{C1527520-8AF8-4A4D-B56C-7257F0CA5345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426335" y="1717675"/>
            <a:ext cx="1639887" cy="1978835"/>
          </a:xfrm>
          <a:pattFill prst="pct20">
            <a:fgClr>
              <a:schemeClr val="bg2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i="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bilde ikonet </a:t>
            </a:r>
            <a:br>
              <a:rPr lang="nb-NO" dirty="0"/>
            </a:br>
            <a:r>
              <a:rPr lang="nb-NO" dirty="0"/>
              <a:t>for å plassere et bilde</a:t>
            </a:r>
          </a:p>
        </p:txBody>
      </p:sp>
      <p:sp>
        <p:nvSpPr>
          <p:cNvPr id="40" name="Plassholder for tekst 29">
            <a:extLst>
              <a:ext uri="{FF2B5EF4-FFF2-40B4-BE49-F238E27FC236}">
                <a16:creationId xmlns:a16="http://schemas.microsoft.com/office/drawing/2014/main" id="{1B88A589-A5B5-754E-AF4F-3F7298B3636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426334" y="3285675"/>
            <a:ext cx="1639888" cy="410836"/>
          </a:xfrm>
          <a:solidFill>
            <a:schemeClr val="accent1">
              <a:alpha val="75000"/>
            </a:schemeClr>
          </a:solidFill>
        </p:spPr>
        <p:txBody>
          <a:bodyPr lIns="72000" tIns="36000" rIns="72000"/>
          <a:lstStyle>
            <a:lvl1pPr marL="0" indent="0">
              <a:buNone/>
              <a:defRPr sz="1050" b="1">
                <a:noFill/>
              </a:defRPr>
            </a:lvl1pPr>
            <a:lvl2pPr marL="216000" indent="0">
              <a:buNone/>
              <a:defRPr sz="1100"/>
            </a:lvl2pPr>
            <a:lvl3pPr marL="432000" indent="0">
              <a:buNone/>
              <a:defRPr sz="1000"/>
            </a:lvl3pPr>
            <a:lvl4pPr marL="648000" indent="0">
              <a:buNone/>
              <a:defRPr sz="900"/>
            </a:lvl4pPr>
            <a:lvl5pPr marL="864000" indent="0">
              <a:buNone/>
              <a:defRPr sz="8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1" name="Plassholder for tekst 29">
            <a:extLst>
              <a:ext uri="{FF2B5EF4-FFF2-40B4-BE49-F238E27FC236}">
                <a16:creationId xmlns:a16="http://schemas.microsoft.com/office/drawing/2014/main" id="{6A52437B-7CAC-CE4D-885C-B024153FB21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426334" y="3285675"/>
            <a:ext cx="1639888" cy="170639"/>
          </a:xfrm>
        </p:spPr>
        <p:txBody>
          <a:bodyPr lIns="72000" tIns="36000" rIns="72000"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  <a:lvl2pPr marL="216000" indent="0">
              <a:buNone/>
              <a:defRPr sz="1100"/>
            </a:lvl2pPr>
            <a:lvl3pPr marL="432000" indent="0">
              <a:buNone/>
              <a:defRPr sz="1000"/>
            </a:lvl3pPr>
            <a:lvl4pPr marL="648000" indent="0">
              <a:buNone/>
              <a:defRPr sz="900"/>
            </a:lvl4pPr>
            <a:lvl5pPr marL="864000" indent="0">
              <a:buNone/>
              <a:defRPr sz="800"/>
            </a:lvl5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42" name="Plassholder for tekst 29">
            <a:extLst>
              <a:ext uri="{FF2B5EF4-FFF2-40B4-BE49-F238E27FC236}">
                <a16:creationId xmlns:a16="http://schemas.microsoft.com/office/drawing/2014/main" id="{006CAC39-5C96-C244-BA46-065E0193855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426334" y="3525871"/>
            <a:ext cx="1639888" cy="170639"/>
          </a:xfrm>
        </p:spPr>
        <p:txBody>
          <a:bodyPr lIns="72000" tIns="0" rIns="72000" bIns="36000"/>
          <a:lstStyle>
            <a:lvl1pPr marL="0" indent="0">
              <a:buNone/>
              <a:defRPr sz="1000" b="0">
                <a:solidFill>
                  <a:schemeClr val="bg1"/>
                </a:solidFill>
              </a:defRPr>
            </a:lvl1pPr>
            <a:lvl2pPr marL="216000" indent="0">
              <a:buNone/>
              <a:defRPr sz="1100"/>
            </a:lvl2pPr>
            <a:lvl3pPr marL="432000" indent="0">
              <a:buNone/>
              <a:defRPr sz="1000"/>
            </a:lvl3pPr>
            <a:lvl4pPr marL="648000" indent="0">
              <a:buNone/>
              <a:defRPr sz="900"/>
            </a:lvl4pPr>
            <a:lvl5pPr marL="864000" indent="0">
              <a:buNone/>
              <a:defRPr sz="800"/>
            </a:lvl5pPr>
          </a:lstStyle>
          <a:p>
            <a:pPr lvl="0"/>
            <a:r>
              <a:rPr lang="nb-NO" dirty="0"/>
              <a:t>Jobbtittel</a:t>
            </a:r>
          </a:p>
        </p:txBody>
      </p:sp>
      <p:sp>
        <p:nvSpPr>
          <p:cNvPr id="45" name="Plassholder for bilde 5">
            <a:extLst>
              <a:ext uri="{FF2B5EF4-FFF2-40B4-BE49-F238E27FC236}">
                <a16:creationId xmlns:a16="http://schemas.microsoft.com/office/drawing/2014/main" id="{E555D74C-6955-7F47-ADAA-C6ED83DB00D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319270" y="1717675"/>
            <a:ext cx="1639887" cy="1978835"/>
          </a:xfrm>
          <a:pattFill prst="pct20">
            <a:fgClr>
              <a:schemeClr val="bg2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i="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bilde ikonet </a:t>
            </a:r>
            <a:br>
              <a:rPr lang="nb-NO" dirty="0"/>
            </a:br>
            <a:r>
              <a:rPr lang="nb-NO" dirty="0"/>
              <a:t>for å plassere et bilde</a:t>
            </a:r>
          </a:p>
        </p:txBody>
      </p:sp>
      <p:sp>
        <p:nvSpPr>
          <p:cNvPr id="46" name="Plassholder for tekst 29">
            <a:extLst>
              <a:ext uri="{FF2B5EF4-FFF2-40B4-BE49-F238E27FC236}">
                <a16:creationId xmlns:a16="http://schemas.microsoft.com/office/drawing/2014/main" id="{F82E7DD7-B26C-BA40-8E18-61B26814726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319267" y="3285675"/>
            <a:ext cx="1639888" cy="410836"/>
          </a:xfrm>
          <a:solidFill>
            <a:schemeClr val="accent1">
              <a:alpha val="75000"/>
            </a:schemeClr>
          </a:solidFill>
        </p:spPr>
        <p:txBody>
          <a:bodyPr lIns="72000" tIns="36000" rIns="72000"/>
          <a:lstStyle>
            <a:lvl1pPr marL="0" indent="0">
              <a:buNone/>
              <a:defRPr sz="1050" b="1">
                <a:noFill/>
              </a:defRPr>
            </a:lvl1pPr>
            <a:lvl2pPr marL="216000" indent="0">
              <a:buNone/>
              <a:defRPr sz="1100"/>
            </a:lvl2pPr>
            <a:lvl3pPr marL="432000" indent="0">
              <a:buNone/>
              <a:defRPr sz="1000"/>
            </a:lvl3pPr>
            <a:lvl4pPr marL="648000" indent="0">
              <a:buNone/>
              <a:defRPr sz="900"/>
            </a:lvl4pPr>
            <a:lvl5pPr marL="864000" indent="0">
              <a:buNone/>
              <a:defRPr sz="8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7" name="Plassholder for tekst 29">
            <a:extLst>
              <a:ext uri="{FF2B5EF4-FFF2-40B4-BE49-F238E27FC236}">
                <a16:creationId xmlns:a16="http://schemas.microsoft.com/office/drawing/2014/main" id="{C7F737FD-235C-1849-83D4-06BDC9828C4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319267" y="3285675"/>
            <a:ext cx="1639888" cy="170639"/>
          </a:xfrm>
        </p:spPr>
        <p:txBody>
          <a:bodyPr lIns="72000" tIns="36000" rIns="72000"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  <a:lvl2pPr marL="216000" indent="0">
              <a:buNone/>
              <a:defRPr sz="1100"/>
            </a:lvl2pPr>
            <a:lvl3pPr marL="432000" indent="0">
              <a:buNone/>
              <a:defRPr sz="1000"/>
            </a:lvl3pPr>
            <a:lvl4pPr marL="648000" indent="0">
              <a:buNone/>
              <a:defRPr sz="900"/>
            </a:lvl4pPr>
            <a:lvl5pPr marL="864000" indent="0">
              <a:buNone/>
              <a:defRPr sz="800"/>
            </a:lvl5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48" name="Plassholder for tekst 29">
            <a:extLst>
              <a:ext uri="{FF2B5EF4-FFF2-40B4-BE49-F238E27FC236}">
                <a16:creationId xmlns:a16="http://schemas.microsoft.com/office/drawing/2014/main" id="{F392D149-80E1-7540-AFFF-0303A3F0E6B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19267" y="3525871"/>
            <a:ext cx="1639888" cy="170639"/>
          </a:xfrm>
        </p:spPr>
        <p:txBody>
          <a:bodyPr lIns="72000" tIns="0" rIns="72000" bIns="36000"/>
          <a:lstStyle>
            <a:lvl1pPr marL="0" indent="0">
              <a:buNone/>
              <a:defRPr sz="1000" b="0">
                <a:solidFill>
                  <a:schemeClr val="bg1"/>
                </a:solidFill>
              </a:defRPr>
            </a:lvl1pPr>
            <a:lvl2pPr marL="216000" indent="0">
              <a:buNone/>
              <a:defRPr sz="1100"/>
            </a:lvl2pPr>
            <a:lvl3pPr marL="432000" indent="0">
              <a:buNone/>
              <a:defRPr sz="1000"/>
            </a:lvl3pPr>
            <a:lvl4pPr marL="648000" indent="0">
              <a:buNone/>
              <a:defRPr sz="900"/>
            </a:lvl4pPr>
            <a:lvl5pPr marL="864000" indent="0">
              <a:buNone/>
              <a:defRPr sz="800"/>
            </a:lvl5pPr>
          </a:lstStyle>
          <a:p>
            <a:pPr lvl="0"/>
            <a:r>
              <a:rPr lang="nb-NO" dirty="0"/>
              <a:t>Jobbtittel</a:t>
            </a:r>
          </a:p>
        </p:txBody>
      </p:sp>
      <p:sp>
        <p:nvSpPr>
          <p:cNvPr id="51" name="Plassholder for bilde 5">
            <a:extLst>
              <a:ext uri="{FF2B5EF4-FFF2-40B4-BE49-F238E27FC236}">
                <a16:creationId xmlns:a16="http://schemas.microsoft.com/office/drawing/2014/main" id="{E149B48A-456A-2845-8EDE-CA6015EAA862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212205" y="1717675"/>
            <a:ext cx="1639887" cy="1978835"/>
          </a:xfrm>
          <a:pattFill prst="pct20">
            <a:fgClr>
              <a:schemeClr val="bg2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i="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bilde ikonet </a:t>
            </a:r>
            <a:br>
              <a:rPr lang="nb-NO" dirty="0"/>
            </a:br>
            <a:r>
              <a:rPr lang="nb-NO" dirty="0"/>
              <a:t>for å plassere et bilde</a:t>
            </a:r>
          </a:p>
        </p:txBody>
      </p:sp>
      <p:sp>
        <p:nvSpPr>
          <p:cNvPr id="52" name="Plassholder for tekst 29">
            <a:extLst>
              <a:ext uri="{FF2B5EF4-FFF2-40B4-BE49-F238E27FC236}">
                <a16:creationId xmlns:a16="http://schemas.microsoft.com/office/drawing/2014/main" id="{8BBDE235-D234-884D-A9B3-DEEE4FDA07E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212199" y="3285675"/>
            <a:ext cx="1639888" cy="410836"/>
          </a:xfrm>
          <a:solidFill>
            <a:schemeClr val="accent1">
              <a:alpha val="75000"/>
            </a:schemeClr>
          </a:solidFill>
        </p:spPr>
        <p:txBody>
          <a:bodyPr lIns="72000" tIns="36000" rIns="72000"/>
          <a:lstStyle>
            <a:lvl1pPr marL="0" indent="0">
              <a:buNone/>
              <a:defRPr sz="1050" b="1">
                <a:noFill/>
              </a:defRPr>
            </a:lvl1pPr>
            <a:lvl2pPr marL="216000" indent="0">
              <a:buNone/>
              <a:defRPr sz="1100"/>
            </a:lvl2pPr>
            <a:lvl3pPr marL="432000" indent="0">
              <a:buNone/>
              <a:defRPr sz="1000"/>
            </a:lvl3pPr>
            <a:lvl4pPr marL="648000" indent="0">
              <a:buNone/>
              <a:defRPr sz="900"/>
            </a:lvl4pPr>
            <a:lvl5pPr marL="864000" indent="0">
              <a:buNone/>
              <a:defRPr sz="8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3" name="Plassholder for tekst 29">
            <a:extLst>
              <a:ext uri="{FF2B5EF4-FFF2-40B4-BE49-F238E27FC236}">
                <a16:creationId xmlns:a16="http://schemas.microsoft.com/office/drawing/2014/main" id="{3C86E898-6675-9A4B-9B2B-AC37B638F36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12199" y="3285675"/>
            <a:ext cx="1639888" cy="170639"/>
          </a:xfrm>
        </p:spPr>
        <p:txBody>
          <a:bodyPr lIns="72000" tIns="36000" rIns="72000"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  <a:lvl2pPr marL="216000" indent="0">
              <a:buNone/>
              <a:defRPr sz="1100"/>
            </a:lvl2pPr>
            <a:lvl3pPr marL="432000" indent="0">
              <a:buNone/>
              <a:defRPr sz="1000"/>
            </a:lvl3pPr>
            <a:lvl4pPr marL="648000" indent="0">
              <a:buNone/>
              <a:defRPr sz="900"/>
            </a:lvl4pPr>
            <a:lvl5pPr marL="864000" indent="0">
              <a:buNone/>
              <a:defRPr sz="800"/>
            </a:lvl5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54" name="Plassholder for tekst 29">
            <a:extLst>
              <a:ext uri="{FF2B5EF4-FFF2-40B4-BE49-F238E27FC236}">
                <a16:creationId xmlns:a16="http://schemas.microsoft.com/office/drawing/2014/main" id="{2E8CCFD1-66A7-E149-B045-934DE5A1166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12199" y="3525871"/>
            <a:ext cx="1639888" cy="170639"/>
          </a:xfrm>
        </p:spPr>
        <p:txBody>
          <a:bodyPr lIns="72000" tIns="0" rIns="72000" bIns="36000"/>
          <a:lstStyle>
            <a:lvl1pPr marL="0" indent="0">
              <a:buNone/>
              <a:defRPr sz="1000" b="0">
                <a:solidFill>
                  <a:schemeClr val="bg1"/>
                </a:solidFill>
              </a:defRPr>
            </a:lvl1pPr>
            <a:lvl2pPr marL="216000" indent="0">
              <a:buNone/>
              <a:defRPr sz="1100"/>
            </a:lvl2pPr>
            <a:lvl3pPr marL="432000" indent="0">
              <a:buNone/>
              <a:defRPr sz="1000"/>
            </a:lvl3pPr>
            <a:lvl4pPr marL="648000" indent="0">
              <a:buNone/>
              <a:defRPr sz="900"/>
            </a:lvl4pPr>
            <a:lvl5pPr marL="864000" indent="0">
              <a:buNone/>
              <a:defRPr sz="800"/>
            </a:lvl5pPr>
          </a:lstStyle>
          <a:p>
            <a:pPr lvl="0"/>
            <a:r>
              <a:rPr lang="nb-NO" dirty="0"/>
              <a:t>Jobbtittel</a:t>
            </a:r>
          </a:p>
        </p:txBody>
      </p:sp>
      <p:sp>
        <p:nvSpPr>
          <p:cNvPr id="57" name="Plassholder for bilde 5">
            <a:extLst>
              <a:ext uri="{FF2B5EF4-FFF2-40B4-BE49-F238E27FC236}">
                <a16:creationId xmlns:a16="http://schemas.microsoft.com/office/drawing/2014/main" id="{32FD0D63-CBF3-0247-826A-53F7B8457AEF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105140" y="1717675"/>
            <a:ext cx="1639887" cy="1978835"/>
          </a:xfrm>
          <a:pattFill prst="pct20">
            <a:fgClr>
              <a:schemeClr val="bg2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i="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bilde ikonet </a:t>
            </a:r>
            <a:br>
              <a:rPr lang="nb-NO" dirty="0"/>
            </a:br>
            <a:r>
              <a:rPr lang="nb-NO" dirty="0"/>
              <a:t>for å plassere et bilde</a:t>
            </a:r>
          </a:p>
        </p:txBody>
      </p:sp>
      <p:sp>
        <p:nvSpPr>
          <p:cNvPr id="58" name="Plassholder for tekst 29">
            <a:extLst>
              <a:ext uri="{FF2B5EF4-FFF2-40B4-BE49-F238E27FC236}">
                <a16:creationId xmlns:a16="http://schemas.microsoft.com/office/drawing/2014/main" id="{8244C0D0-B447-364F-AD7E-829EA1AB2C05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105128" y="3285675"/>
            <a:ext cx="1639888" cy="410836"/>
          </a:xfrm>
          <a:solidFill>
            <a:schemeClr val="accent1">
              <a:alpha val="75000"/>
            </a:schemeClr>
          </a:solidFill>
        </p:spPr>
        <p:txBody>
          <a:bodyPr lIns="72000" tIns="36000" rIns="72000"/>
          <a:lstStyle>
            <a:lvl1pPr marL="0" indent="0">
              <a:buNone/>
              <a:defRPr sz="1050" b="1">
                <a:noFill/>
              </a:defRPr>
            </a:lvl1pPr>
            <a:lvl2pPr marL="216000" indent="0">
              <a:buNone/>
              <a:defRPr sz="1100"/>
            </a:lvl2pPr>
            <a:lvl3pPr marL="432000" indent="0">
              <a:buNone/>
              <a:defRPr sz="1000"/>
            </a:lvl3pPr>
            <a:lvl4pPr marL="648000" indent="0">
              <a:buNone/>
              <a:defRPr sz="900"/>
            </a:lvl4pPr>
            <a:lvl5pPr marL="864000" indent="0">
              <a:buNone/>
              <a:defRPr sz="8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9" name="Plassholder for tekst 29">
            <a:extLst>
              <a:ext uri="{FF2B5EF4-FFF2-40B4-BE49-F238E27FC236}">
                <a16:creationId xmlns:a16="http://schemas.microsoft.com/office/drawing/2014/main" id="{6D63F879-14EF-9A48-9712-21BBBB54781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105128" y="3285675"/>
            <a:ext cx="1639888" cy="170639"/>
          </a:xfrm>
        </p:spPr>
        <p:txBody>
          <a:bodyPr lIns="72000" tIns="36000" rIns="72000"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  <a:lvl2pPr marL="216000" indent="0">
              <a:buNone/>
              <a:defRPr sz="1100"/>
            </a:lvl2pPr>
            <a:lvl3pPr marL="432000" indent="0">
              <a:buNone/>
              <a:defRPr sz="1000"/>
            </a:lvl3pPr>
            <a:lvl4pPr marL="648000" indent="0">
              <a:buNone/>
              <a:defRPr sz="900"/>
            </a:lvl4pPr>
            <a:lvl5pPr marL="864000" indent="0">
              <a:buNone/>
              <a:defRPr sz="800"/>
            </a:lvl5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60" name="Plassholder for tekst 29">
            <a:extLst>
              <a:ext uri="{FF2B5EF4-FFF2-40B4-BE49-F238E27FC236}">
                <a16:creationId xmlns:a16="http://schemas.microsoft.com/office/drawing/2014/main" id="{88F82980-3B21-D34A-AF1F-75CB65A9742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105128" y="3525871"/>
            <a:ext cx="1639888" cy="170639"/>
          </a:xfrm>
        </p:spPr>
        <p:txBody>
          <a:bodyPr lIns="72000" tIns="0" rIns="72000" bIns="36000"/>
          <a:lstStyle>
            <a:lvl1pPr marL="0" indent="0">
              <a:buNone/>
              <a:defRPr sz="1000" b="0">
                <a:solidFill>
                  <a:schemeClr val="bg1"/>
                </a:solidFill>
              </a:defRPr>
            </a:lvl1pPr>
            <a:lvl2pPr marL="216000" indent="0">
              <a:buNone/>
              <a:defRPr sz="1100"/>
            </a:lvl2pPr>
            <a:lvl3pPr marL="432000" indent="0">
              <a:buNone/>
              <a:defRPr sz="1000"/>
            </a:lvl3pPr>
            <a:lvl4pPr marL="648000" indent="0">
              <a:buNone/>
              <a:defRPr sz="900"/>
            </a:lvl4pPr>
            <a:lvl5pPr marL="864000" indent="0">
              <a:buNone/>
              <a:defRPr sz="800"/>
            </a:lvl5pPr>
          </a:lstStyle>
          <a:p>
            <a:pPr lvl="0"/>
            <a:r>
              <a:rPr lang="nb-NO" dirty="0"/>
              <a:t>Jobbtittel</a:t>
            </a:r>
          </a:p>
        </p:txBody>
      </p:sp>
      <p:sp>
        <p:nvSpPr>
          <p:cNvPr id="63" name="Plassholder for bilde 5">
            <a:extLst>
              <a:ext uri="{FF2B5EF4-FFF2-40B4-BE49-F238E27FC236}">
                <a16:creationId xmlns:a16="http://schemas.microsoft.com/office/drawing/2014/main" id="{A8F5D8CD-9CC3-304F-AC71-F7D7C7D9A567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9998076" y="1717675"/>
            <a:ext cx="1639887" cy="1978835"/>
          </a:xfrm>
          <a:pattFill prst="pct20">
            <a:fgClr>
              <a:schemeClr val="bg2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i="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bilde ikonet </a:t>
            </a:r>
            <a:br>
              <a:rPr lang="nb-NO" dirty="0"/>
            </a:br>
            <a:r>
              <a:rPr lang="nb-NO" dirty="0"/>
              <a:t>for å plassere et bilde</a:t>
            </a:r>
          </a:p>
        </p:txBody>
      </p:sp>
      <p:sp>
        <p:nvSpPr>
          <p:cNvPr id="64" name="Plassholder for tekst 29">
            <a:extLst>
              <a:ext uri="{FF2B5EF4-FFF2-40B4-BE49-F238E27FC236}">
                <a16:creationId xmlns:a16="http://schemas.microsoft.com/office/drawing/2014/main" id="{C6D3F3AC-E770-A845-8FBB-EF4E76A0BAB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998076" y="3285675"/>
            <a:ext cx="1639888" cy="410836"/>
          </a:xfrm>
          <a:solidFill>
            <a:schemeClr val="accent1">
              <a:alpha val="75000"/>
            </a:schemeClr>
          </a:solidFill>
        </p:spPr>
        <p:txBody>
          <a:bodyPr lIns="72000" tIns="36000" rIns="72000"/>
          <a:lstStyle>
            <a:lvl1pPr marL="0" indent="0">
              <a:buNone/>
              <a:defRPr sz="1050" b="1">
                <a:noFill/>
              </a:defRPr>
            </a:lvl1pPr>
            <a:lvl2pPr marL="216000" indent="0">
              <a:buNone/>
              <a:defRPr sz="1100"/>
            </a:lvl2pPr>
            <a:lvl3pPr marL="432000" indent="0">
              <a:buNone/>
              <a:defRPr sz="1000"/>
            </a:lvl3pPr>
            <a:lvl4pPr marL="648000" indent="0">
              <a:buNone/>
              <a:defRPr sz="900"/>
            </a:lvl4pPr>
            <a:lvl5pPr marL="864000" indent="0">
              <a:buNone/>
              <a:defRPr sz="8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5" name="Plassholder for tekst 29">
            <a:extLst>
              <a:ext uri="{FF2B5EF4-FFF2-40B4-BE49-F238E27FC236}">
                <a16:creationId xmlns:a16="http://schemas.microsoft.com/office/drawing/2014/main" id="{8DC60941-BE57-CB42-8EC1-4E93C9082B3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998076" y="3285675"/>
            <a:ext cx="1639888" cy="170639"/>
          </a:xfrm>
        </p:spPr>
        <p:txBody>
          <a:bodyPr lIns="72000" tIns="36000" rIns="72000"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  <a:lvl2pPr marL="216000" indent="0">
              <a:buNone/>
              <a:defRPr sz="1100"/>
            </a:lvl2pPr>
            <a:lvl3pPr marL="432000" indent="0">
              <a:buNone/>
              <a:defRPr sz="1000"/>
            </a:lvl3pPr>
            <a:lvl4pPr marL="648000" indent="0">
              <a:buNone/>
              <a:defRPr sz="900"/>
            </a:lvl4pPr>
            <a:lvl5pPr marL="864000" indent="0">
              <a:buNone/>
              <a:defRPr sz="800"/>
            </a:lvl5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66" name="Plassholder for tekst 29">
            <a:extLst>
              <a:ext uri="{FF2B5EF4-FFF2-40B4-BE49-F238E27FC236}">
                <a16:creationId xmlns:a16="http://schemas.microsoft.com/office/drawing/2014/main" id="{580077CD-82F7-0F43-B1AE-AB9A2B9A0D3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998076" y="3525871"/>
            <a:ext cx="1639888" cy="170639"/>
          </a:xfrm>
        </p:spPr>
        <p:txBody>
          <a:bodyPr lIns="72000" tIns="0" rIns="72000" bIns="36000"/>
          <a:lstStyle>
            <a:lvl1pPr marL="0" indent="0">
              <a:buNone/>
              <a:defRPr sz="1000" b="0">
                <a:solidFill>
                  <a:schemeClr val="bg1"/>
                </a:solidFill>
              </a:defRPr>
            </a:lvl1pPr>
            <a:lvl2pPr marL="216000" indent="0">
              <a:buNone/>
              <a:defRPr sz="1100"/>
            </a:lvl2pPr>
            <a:lvl3pPr marL="432000" indent="0">
              <a:buNone/>
              <a:defRPr sz="1000"/>
            </a:lvl3pPr>
            <a:lvl4pPr marL="648000" indent="0">
              <a:buNone/>
              <a:defRPr sz="900"/>
            </a:lvl4pPr>
            <a:lvl5pPr marL="864000" indent="0">
              <a:buNone/>
              <a:defRPr sz="800"/>
            </a:lvl5pPr>
          </a:lstStyle>
          <a:p>
            <a:pPr lvl="0"/>
            <a:r>
              <a:rPr lang="nb-NO" dirty="0"/>
              <a:t>Jobbtittel</a:t>
            </a:r>
          </a:p>
        </p:txBody>
      </p:sp>
      <p:sp>
        <p:nvSpPr>
          <p:cNvPr id="69" name="Plassholder for bilde 5">
            <a:extLst>
              <a:ext uri="{FF2B5EF4-FFF2-40B4-BE49-F238E27FC236}">
                <a16:creationId xmlns:a16="http://schemas.microsoft.com/office/drawing/2014/main" id="{BEC60C22-6789-C149-8F53-BD9A22992E47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533400" y="3971115"/>
            <a:ext cx="1639887" cy="1978835"/>
          </a:xfrm>
          <a:pattFill prst="pct20">
            <a:fgClr>
              <a:schemeClr val="bg2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i="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bilde ikonet </a:t>
            </a:r>
            <a:br>
              <a:rPr lang="nb-NO" dirty="0"/>
            </a:br>
            <a:r>
              <a:rPr lang="nb-NO" dirty="0"/>
              <a:t>for å plassere et bilde</a:t>
            </a:r>
          </a:p>
        </p:txBody>
      </p:sp>
      <p:sp>
        <p:nvSpPr>
          <p:cNvPr id="70" name="Plassholder for tekst 29">
            <a:extLst>
              <a:ext uri="{FF2B5EF4-FFF2-40B4-BE49-F238E27FC236}">
                <a16:creationId xmlns:a16="http://schemas.microsoft.com/office/drawing/2014/main" id="{777A5458-44E0-854C-9450-DE7D27830968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33400" y="5539115"/>
            <a:ext cx="1639888" cy="410836"/>
          </a:xfrm>
          <a:solidFill>
            <a:schemeClr val="accent1">
              <a:alpha val="75000"/>
            </a:schemeClr>
          </a:solidFill>
        </p:spPr>
        <p:txBody>
          <a:bodyPr lIns="72000" tIns="36000" rIns="72000"/>
          <a:lstStyle>
            <a:lvl1pPr marL="0" indent="0">
              <a:buNone/>
              <a:defRPr sz="1050" b="1">
                <a:noFill/>
              </a:defRPr>
            </a:lvl1pPr>
            <a:lvl2pPr marL="216000" indent="0">
              <a:buNone/>
              <a:defRPr sz="1100"/>
            </a:lvl2pPr>
            <a:lvl3pPr marL="432000" indent="0">
              <a:buNone/>
              <a:defRPr sz="1000"/>
            </a:lvl3pPr>
            <a:lvl4pPr marL="648000" indent="0">
              <a:buNone/>
              <a:defRPr sz="900"/>
            </a:lvl4pPr>
            <a:lvl5pPr marL="864000" indent="0">
              <a:buNone/>
              <a:defRPr sz="8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1" name="Plassholder for tekst 29">
            <a:extLst>
              <a:ext uri="{FF2B5EF4-FFF2-40B4-BE49-F238E27FC236}">
                <a16:creationId xmlns:a16="http://schemas.microsoft.com/office/drawing/2014/main" id="{D87F24F9-02BB-3B40-AC63-DDEA55E5056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33400" y="5539115"/>
            <a:ext cx="1639888" cy="170639"/>
          </a:xfrm>
        </p:spPr>
        <p:txBody>
          <a:bodyPr lIns="72000" tIns="36000" rIns="72000"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  <a:lvl2pPr marL="216000" indent="0">
              <a:buNone/>
              <a:defRPr sz="1100"/>
            </a:lvl2pPr>
            <a:lvl3pPr marL="432000" indent="0">
              <a:buNone/>
              <a:defRPr sz="1000"/>
            </a:lvl3pPr>
            <a:lvl4pPr marL="648000" indent="0">
              <a:buNone/>
              <a:defRPr sz="900"/>
            </a:lvl4pPr>
            <a:lvl5pPr marL="864000" indent="0">
              <a:buNone/>
              <a:defRPr sz="800"/>
            </a:lvl5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72" name="Plassholder for tekst 29">
            <a:extLst>
              <a:ext uri="{FF2B5EF4-FFF2-40B4-BE49-F238E27FC236}">
                <a16:creationId xmlns:a16="http://schemas.microsoft.com/office/drawing/2014/main" id="{E3891B74-C144-F647-9F6A-88B4FB46290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33400" y="5779311"/>
            <a:ext cx="1639888" cy="170639"/>
          </a:xfrm>
        </p:spPr>
        <p:txBody>
          <a:bodyPr lIns="72000" tIns="0" rIns="72000" bIns="36000"/>
          <a:lstStyle>
            <a:lvl1pPr marL="0" indent="0">
              <a:buNone/>
              <a:defRPr sz="1000" b="0">
                <a:solidFill>
                  <a:schemeClr val="bg1"/>
                </a:solidFill>
              </a:defRPr>
            </a:lvl1pPr>
            <a:lvl2pPr marL="216000" indent="0">
              <a:buNone/>
              <a:defRPr sz="1100"/>
            </a:lvl2pPr>
            <a:lvl3pPr marL="432000" indent="0">
              <a:buNone/>
              <a:defRPr sz="1000"/>
            </a:lvl3pPr>
            <a:lvl4pPr marL="648000" indent="0">
              <a:buNone/>
              <a:defRPr sz="900"/>
            </a:lvl4pPr>
            <a:lvl5pPr marL="864000" indent="0">
              <a:buNone/>
              <a:defRPr sz="800"/>
            </a:lvl5pPr>
          </a:lstStyle>
          <a:p>
            <a:pPr lvl="0"/>
            <a:r>
              <a:rPr lang="nb-NO" dirty="0"/>
              <a:t>Jobbtittel</a:t>
            </a:r>
          </a:p>
        </p:txBody>
      </p:sp>
      <p:sp>
        <p:nvSpPr>
          <p:cNvPr id="75" name="Plassholder for bilde 5">
            <a:extLst>
              <a:ext uri="{FF2B5EF4-FFF2-40B4-BE49-F238E27FC236}">
                <a16:creationId xmlns:a16="http://schemas.microsoft.com/office/drawing/2014/main" id="{41F2453F-1837-E04D-912E-245AB200BB70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2426335" y="3971115"/>
            <a:ext cx="1639887" cy="1978835"/>
          </a:xfrm>
          <a:pattFill prst="pct20">
            <a:fgClr>
              <a:schemeClr val="bg2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i="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bilde ikonet </a:t>
            </a:r>
            <a:br>
              <a:rPr lang="nb-NO" dirty="0"/>
            </a:br>
            <a:r>
              <a:rPr lang="nb-NO" dirty="0"/>
              <a:t>for å plassere et bilde</a:t>
            </a:r>
          </a:p>
        </p:txBody>
      </p:sp>
      <p:sp>
        <p:nvSpPr>
          <p:cNvPr id="76" name="Plassholder for tekst 29">
            <a:extLst>
              <a:ext uri="{FF2B5EF4-FFF2-40B4-BE49-F238E27FC236}">
                <a16:creationId xmlns:a16="http://schemas.microsoft.com/office/drawing/2014/main" id="{EBA33246-23BD-5B45-AA53-A913495F948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426334" y="5539115"/>
            <a:ext cx="1639888" cy="410836"/>
          </a:xfrm>
          <a:solidFill>
            <a:schemeClr val="accent1">
              <a:alpha val="75000"/>
            </a:schemeClr>
          </a:solidFill>
        </p:spPr>
        <p:txBody>
          <a:bodyPr lIns="72000" tIns="36000" rIns="72000"/>
          <a:lstStyle>
            <a:lvl1pPr marL="0" indent="0">
              <a:buNone/>
              <a:defRPr sz="1050" b="1">
                <a:noFill/>
              </a:defRPr>
            </a:lvl1pPr>
            <a:lvl2pPr marL="216000" indent="0">
              <a:buNone/>
              <a:defRPr sz="1100"/>
            </a:lvl2pPr>
            <a:lvl3pPr marL="432000" indent="0">
              <a:buNone/>
              <a:defRPr sz="1000"/>
            </a:lvl3pPr>
            <a:lvl4pPr marL="648000" indent="0">
              <a:buNone/>
              <a:defRPr sz="900"/>
            </a:lvl4pPr>
            <a:lvl5pPr marL="864000" indent="0">
              <a:buNone/>
              <a:defRPr sz="8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7" name="Plassholder for tekst 29">
            <a:extLst>
              <a:ext uri="{FF2B5EF4-FFF2-40B4-BE49-F238E27FC236}">
                <a16:creationId xmlns:a16="http://schemas.microsoft.com/office/drawing/2014/main" id="{D3F7A8C3-9DC7-E848-83EF-F0E36DDE85DC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426334" y="5539115"/>
            <a:ext cx="1639888" cy="170639"/>
          </a:xfrm>
        </p:spPr>
        <p:txBody>
          <a:bodyPr lIns="72000" tIns="36000" rIns="72000"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  <a:lvl2pPr marL="216000" indent="0">
              <a:buNone/>
              <a:defRPr sz="1100"/>
            </a:lvl2pPr>
            <a:lvl3pPr marL="432000" indent="0">
              <a:buNone/>
              <a:defRPr sz="1000"/>
            </a:lvl3pPr>
            <a:lvl4pPr marL="648000" indent="0">
              <a:buNone/>
              <a:defRPr sz="900"/>
            </a:lvl4pPr>
            <a:lvl5pPr marL="864000" indent="0">
              <a:buNone/>
              <a:defRPr sz="800"/>
            </a:lvl5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78" name="Plassholder for tekst 29">
            <a:extLst>
              <a:ext uri="{FF2B5EF4-FFF2-40B4-BE49-F238E27FC236}">
                <a16:creationId xmlns:a16="http://schemas.microsoft.com/office/drawing/2014/main" id="{781FF7A4-D72C-BF49-8535-3E85AD50A3D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426334" y="5779311"/>
            <a:ext cx="1639888" cy="170639"/>
          </a:xfrm>
        </p:spPr>
        <p:txBody>
          <a:bodyPr lIns="72000" tIns="0" rIns="72000" bIns="36000"/>
          <a:lstStyle>
            <a:lvl1pPr marL="0" indent="0">
              <a:buNone/>
              <a:defRPr sz="1000" b="0">
                <a:solidFill>
                  <a:schemeClr val="bg1"/>
                </a:solidFill>
              </a:defRPr>
            </a:lvl1pPr>
            <a:lvl2pPr marL="216000" indent="0">
              <a:buNone/>
              <a:defRPr sz="1100"/>
            </a:lvl2pPr>
            <a:lvl3pPr marL="432000" indent="0">
              <a:buNone/>
              <a:defRPr sz="1000"/>
            </a:lvl3pPr>
            <a:lvl4pPr marL="648000" indent="0">
              <a:buNone/>
              <a:defRPr sz="900"/>
            </a:lvl4pPr>
            <a:lvl5pPr marL="864000" indent="0">
              <a:buNone/>
              <a:defRPr sz="800"/>
            </a:lvl5pPr>
          </a:lstStyle>
          <a:p>
            <a:pPr lvl="0"/>
            <a:r>
              <a:rPr lang="nb-NO" dirty="0"/>
              <a:t>Jobbtittel</a:t>
            </a:r>
          </a:p>
        </p:txBody>
      </p:sp>
      <p:sp>
        <p:nvSpPr>
          <p:cNvPr id="81" name="Plassholder for bilde 5">
            <a:extLst>
              <a:ext uri="{FF2B5EF4-FFF2-40B4-BE49-F238E27FC236}">
                <a16:creationId xmlns:a16="http://schemas.microsoft.com/office/drawing/2014/main" id="{BA86B9DD-66C5-174C-92BB-C725E47C7D37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319270" y="3971115"/>
            <a:ext cx="1639887" cy="1978835"/>
          </a:xfrm>
          <a:pattFill prst="pct20">
            <a:fgClr>
              <a:schemeClr val="bg2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i="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bilde ikonet </a:t>
            </a:r>
            <a:br>
              <a:rPr lang="nb-NO" dirty="0"/>
            </a:br>
            <a:r>
              <a:rPr lang="nb-NO" dirty="0"/>
              <a:t>for å plassere et bilde</a:t>
            </a:r>
          </a:p>
        </p:txBody>
      </p:sp>
      <p:sp>
        <p:nvSpPr>
          <p:cNvPr id="82" name="Plassholder for tekst 29">
            <a:extLst>
              <a:ext uri="{FF2B5EF4-FFF2-40B4-BE49-F238E27FC236}">
                <a16:creationId xmlns:a16="http://schemas.microsoft.com/office/drawing/2014/main" id="{A10DC0C7-3D88-C44D-B6E4-12D5F68D78C4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4319267" y="5539115"/>
            <a:ext cx="1639888" cy="410836"/>
          </a:xfrm>
          <a:solidFill>
            <a:schemeClr val="accent1">
              <a:alpha val="75000"/>
            </a:schemeClr>
          </a:solidFill>
        </p:spPr>
        <p:txBody>
          <a:bodyPr lIns="72000" tIns="36000" rIns="72000"/>
          <a:lstStyle>
            <a:lvl1pPr marL="0" indent="0">
              <a:buNone/>
              <a:defRPr sz="1050" b="1">
                <a:noFill/>
              </a:defRPr>
            </a:lvl1pPr>
            <a:lvl2pPr marL="216000" indent="0">
              <a:buNone/>
              <a:defRPr sz="1100"/>
            </a:lvl2pPr>
            <a:lvl3pPr marL="432000" indent="0">
              <a:buNone/>
              <a:defRPr sz="1000"/>
            </a:lvl3pPr>
            <a:lvl4pPr marL="648000" indent="0">
              <a:buNone/>
              <a:defRPr sz="900"/>
            </a:lvl4pPr>
            <a:lvl5pPr marL="864000" indent="0">
              <a:buNone/>
              <a:defRPr sz="8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3" name="Plassholder for tekst 29">
            <a:extLst>
              <a:ext uri="{FF2B5EF4-FFF2-40B4-BE49-F238E27FC236}">
                <a16:creationId xmlns:a16="http://schemas.microsoft.com/office/drawing/2014/main" id="{43E78351-A9BA-8B48-9BD5-F064F389B742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319267" y="5539115"/>
            <a:ext cx="1639888" cy="170639"/>
          </a:xfrm>
        </p:spPr>
        <p:txBody>
          <a:bodyPr lIns="72000" tIns="36000" rIns="72000"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  <a:lvl2pPr marL="216000" indent="0">
              <a:buNone/>
              <a:defRPr sz="1100"/>
            </a:lvl2pPr>
            <a:lvl3pPr marL="432000" indent="0">
              <a:buNone/>
              <a:defRPr sz="1000"/>
            </a:lvl3pPr>
            <a:lvl4pPr marL="648000" indent="0">
              <a:buNone/>
              <a:defRPr sz="900"/>
            </a:lvl4pPr>
            <a:lvl5pPr marL="864000" indent="0">
              <a:buNone/>
              <a:defRPr sz="800"/>
            </a:lvl5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84" name="Plassholder for tekst 29">
            <a:extLst>
              <a:ext uri="{FF2B5EF4-FFF2-40B4-BE49-F238E27FC236}">
                <a16:creationId xmlns:a16="http://schemas.microsoft.com/office/drawing/2014/main" id="{56956FD0-54E3-6143-93FE-7B03ECD745A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319267" y="5779311"/>
            <a:ext cx="1639888" cy="170639"/>
          </a:xfrm>
        </p:spPr>
        <p:txBody>
          <a:bodyPr lIns="72000" tIns="0" rIns="72000" bIns="36000"/>
          <a:lstStyle>
            <a:lvl1pPr marL="0" indent="0">
              <a:buNone/>
              <a:defRPr sz="1000" b="0">
                <a:solidFill>
                  <a:schemeClr val="bg1"/>
                </a:solidFill>
              </a:defRPr>
            </a:lvl1pPr>
            <a:lvl2pPr marL="216000" indent="0">
              <a:buNone/>
              <a:defRPr sz="1100"/>
            </a:lvl2pPr>
            <a:lvl3pPr marL="432000" indent="0">
              <a:buNone/>
              <a:defRPr sz="1000"/>
            </a:lvl3pPr>
            <a:lvl4pPr marL="648000" indent="0">
              <a:buNone/>
              <a:defRPr sz="900"/>
            </a:lvl4pPr>
            <a:lvl5pPr marL="864000" indent="0">
              <a:buNone/>
              <a:defRPr sz="800"/>
            </a:lvl5pPr>
          </a:lstStyle>
          <a:p>
            <a:pPr lvl="0"/>
            <a:r>
              <a:rPr lang="nb-NO" dirty="0"/>
              <a:t>Jobbtittel</a:t>
            </a:r>
          </a:p>
        </p:txBody>
      </p:sp>
      <p:sp>
        <p:nvSpPr>
          <p:cNvPr id="87" name="Plassholder for bilde 5">
            <a:extLst>
              <a:ext uri="{FF2B5EF4-FFF2-40B4-BE49-F238E27FC236}">
                <a16:creationId xmlns:a16="http://schemas.microsoft.com/office/drawing/2014/main" id="{B18DDB92-B9CB-BE4D-ABA7-E97DDD2D026C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212205" y="3971115"/>
            <a:ext cx="1639887" cy="1978835"/>
          </a:xfrm>
          <a:pattFill prst="pct20">
            <a:fgClr>
              <a:schemeClr val="bg2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i="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bilde ikonet </a:t>
            </a:r>
            <a:br>
              <a:rPr lang="nb-NO" dirty="0"/>
            </a:br>
            <a:r>
              <a:rPr lang="nb-NO" dirty="0"/>
              <a:t>for å plassere et bilde</a:t>
            </a:r>
          </a:p>
        </p:txBody>
      </p:sp>
      <p:sp>
        <p:nvSpPr>
          <p:cNvPr id="88" name="Plassholder for tekst 29">
            <a:extLst>
              <a:ext uri="{FF2B5EF4-FFF2-40B4-BE49-F238E27FC236}">
                <a16:creationId xmlns:a16="http://schemas.microsoft.com/office/drawing/2014/main" id="{CC23D3A1-C464-9D41-91E5-CB109A040C0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6212199" y="5539115"/>
            <a:ext cx="1639888" cy="410836"/>
          </a:xfrm>
          <a:solidFill>
            <a:schemeClr val="accent1">
              <a:alpha val="75000"/>
            </a:schemeClr>
          </a:solidFill>
        </p:spPr>
        <p:txBody>
          <a:bodyPr lIns="72000" tIns="36000" rIns="72000"/>
          <a:lstStyle>
            <a:lvl1pPr marL="0" indent="0">
              <a:buNone/>
              <a:defRPr sz="1050" b="1">
                <a:noFill/>
              </a:defRPr>
            </a:lvl1pPr>
            <a:lvl2pPr marL="216000" indent="0">
              <a:buNone/>
              <a:defRPr sz="1100"/>
            </a:lvl2pPr>
            <a:lvl3pPr marL="432000" indent="0">
              <a:buNone/>
              <a:defRPr sz="1000"/>
            </a:lvl3pPr>
            <a:lvl4pPr marL="648000" indent="0">
              <a:buNone/>
              <a:defRPr sz="900"/>
            </a:lvl4pPr>
            <a:lvl5pPr marL="864000" indent="0">
              <a:buNone/>
              <a:defRPr sz="8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9" name="Plassholder for tekst 29">
            <a:extLst>
              <a:ext uri="{FF2B5EF4-FFF2-40B4-BE49-F238E27FC236}">
                <a16:creationId xmlns:a16="http://schemas.microsoft.com/office/drawing/2014/main" id="{932B09A9-BDE2-9949-9E26-011E5C8DE615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12199" y="5539115"/>
            <a:ext cx="1639888" cy="170639"/>
          </a:xfrm>
        </p:spPr>
        <p:txBody>
          <a:bodyPr lIns="72000" tIns="36000" rIns="72000"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  <a:lvl2pPr marL="216000" indent="0">
              <a:buNone/>
              <a:defRPr sz="1100"/>
            </a:lvl2pPr>
            <a:lvl3pPr marL="432000" indent="0">
              <a:buNone/>
              <a:defRPr sz="1000"/>
            </a:lvl3pPr>
            <a:lvl4pPr marL="648000" indent="0">
              <a:buNone/>
              <a:defRPr sz="900"/>
            </a:lvl4pPr>
            <a:lvl5pPr marL="864000" indent="0">
              <a:buNone/>
              <a:defRPr sz="800"/>
            </a:lvl5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90" name="Plassholder for tekst 29">
            <a:extLst>
              <a:ext uri="{FF2B5EF4-FFF2-40B4-BE49-F238E27FC236}">
                <a16:creationId xmlns:a16="http://schemas.microsoft.com/office/drawing/2014/main" id="{C2747A3A-C218-9B47-8D8C-15DBCD84A99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12199" y="5779311"/>
            <a:ext cx="1639888" cy="170639"/>
          </a:xfrm>
        </p:spPr>
        <p:txBody>
          <a:bodyPr lIns="72000" tIns="0" rIns="72000" bIns="36000"/>
          <a:lstStyle>
            <a:lvl1pPr marL="0" indent="0">
              <a:buNone/>
              <a:defRPr sz="1000" b="0">
                <a:solidFill>
                  <a:schemeClr val="bg1"/>
                </a:solidFill>
              </a:defRPr>
            </a:lvl1pPr>
            <a:lvl2pPr marL="216000" indent="0">
              <a:buNone/>
              <a:defRPr sz="1100"/>
            </a:lvl2pPr>
            <a:lvl3pPr marL="432000" indent="0">
              <a:buNone/>
              <a:defRPr sz="1000"/>
            </a:lvl3pPr>
            <a:lvl4pPr marL="648000" indent="0">
              <a:buNone/>
              <a:defRPr sz="900"/>
            </a:lvl4pPr>
            <a:lvl5pPr marL="864000" indent="0">
              <a:buNone/>
              <a:defRPr sz="800"/>
            </a:lvl5pPr>
          </a:lstStyle>
          <a:p>
            <a:pPr lvl="0"/>
            <a:r>
              <a:rPr lang="nb-NO" dirty="0"/>
              <a:t>Jobbtittel</a:t>
            </a:r>
          </a:p>
        </p:txBody>
      </p:sp>
      <p:sp>
        <p:nvSpPr>
          <p:cNvPr id="93" name="Plassholder for bilde 5">
            <a:extLst>
              <a:ext uri="{FF2B5EF4-FFF2-40B4-BE49-F238E27FC236}">
                <a16:creationId xmlns:a16="http://schemas.microsoft.com/office/drawing/2014/main" id="{C603C6DA-265E-0846-A123-77ABF62757ED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8105140" y="3971115"/>
            <a:ext cx="1639887" cy="1978835"/>
          </a:xfrm>
          <a:pattFill prst="pct20">
            <a:fgClr>
              <a:schemeClr val="bg2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i="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bilde ikonet </a:t>
            </a:r>
            <a:br>
              <a:rPr lang="nb-NO" dirty="0"/>
            </a:br>
            <a:r>
              <a:rPr lang="nb-NO" dirty="0"/>
              <a:t>for å plassere et bilde</a:t>
            </a:r>
          </a:p>
        </p:txBody>
      </p:sp>
      <p:sp>
        <p:nvSpPr>
          <p:cNvPr id="94" name="Plassholder for tekst 29">
            <a:extLst>
              <a:ext uri="{FF2B5EF4-FFF2-40B4-BE49-F238E27FC236}">
                <a16:creationId xmlns:a16="http://schemas.microsoft.com/office/drawing/2014/main" id="{44B979E2-48FD-AC4E-B66C-79206AE62304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8105128" y="5539115"/>
            <a:ext cx="1639888" cy="410836"/>
          </a:xfrm>
          <a:solidFill>
            <a:schemeClr val="accent1">
              <a:alpha val="75000"/>
            </a:schemeClr>
          </a:solidFill>
        </p:spPr>
        <p:txBody>
          <a:bodyPr lIns="72000" tIns="36000" rIns="72000"/>
          <a:lstStyle>
            <a:lvl1pPr marL="0" indent="0">
              <a:buNone/>
              <a:defRPr sz="1050" b="1">
                <a:noFill/>
              </a:defRPr>
            </a:lvl1pPr>
            <a:lvl2pPr marL="216000" indent="0">
              <a:buNone/>
              <a:defRPr sz="1100"/>
            </a:lvl2pPr>
            <a:lvl3pPr marL="432000" indent="0">
              <a:buNone/>
              <a:defRPr sz="1000"/>
            </a:lvl3pPr>
            <a:lvl4pPr marL="648000" indent="0">
              <a:buNone/>
              <a:defRPr sz="900"/>
            </a:lvl4pPr>
            <a:lvl5pPr marL="864000" indent="0">
              <a:buNone/>
              <a:defRPr sz="8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5" name="Plassholder for tekst 29">
            <a:extLst>
              <a:ext uri="{FF2B5EF4-FFF2-40B4-BE49-F238E27FC236}">
                <a16:creationId xmlns:a16="http://schemas.microsoft.com/office/drawing/2014/main" id="{BD82B775-BF04-E543-9333-4D140E5E162F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105128" y="5539115"/>
            <a:ext cx="1639888" cy="170639"/>
          </a:xfrm>
        </p:spPr>
        <p:txBody>
          <a:bodyPr lIns="72000" tIns="36000" rIns="72000"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  <a:lvl2pPr marL="216000" indent="0">
              <a:buNone/>
              <a:defRPr sz="1100"/>
            </a:lvl2pPr>
            <a:lvl3pPr marL="432000" indent="0">
              <a:buNone/>
              <a:defRPr sz="1000"/>
            </a:lvl3pPr>
            <a:lvl4pPr marL="648000" indent="0">
              <a:buNone/>
              <a:defRPr sz="900"/>
            </a:lvl4pPr>
            <a:lvl5pPr marL="864000" indent="0">
              <a:buNone/>
              <a:defRPr sz="800"/>
            </a:lvl5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96" name="Plassholder for tekst 29">
            <a:extLst>
              <a:ext uri="{FF2B5EF4-FFF2-40B4-BE49-F238E27FC236}">
                <a16:creationId xmlns:a16="http://schemas.microsoft.com/office/drawing/2014/main" id="{443F3A2F-DE0F-2849-8F3E-69A4E42D5631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105128" y="5779311"/>
            <a:ext cx="1639888" cy="170639"/>
          </a:xfrm>
        </p:spPr>
        <p:txBody>
          <a:bodyPr lIns="72000" tIns="0" rIns="72000" bIns="36000"/>
          <a:lstStyle>
            <a:lvl1pPr marL="0" indent="0">
              <a:buNone/>
              <a:defRPr sz="1000" b="0">
                <a:solidFill>
                  <a:schemeClr val="bg1"/>
                </a:solidFill>
              </a:defRPr>
            </a:lvl1pPr>
            <a:lvl2pPr marL="216000" indent="0">
              <a:buNone/>
              <a:defRPr sz="1100"/>
            </a:lvl2pPr>
            <a:lvl3pPr marL="432000" indent="0">
              <a:buNone/>
              <a:defRPr sz="1000"/>
            </a:lvl3pPr>
            <a:lvl4pPr marL="648000" indent="0">
              <a:buNone/>
              <a:defRPr sz="900"/>
            </a:lvl4pPr>
            <a:lvl5pPr marL="864000" indent="0">
              <a:buNone/>
              <a:defRPr sz="800"/>
            </a:lvl5pPr>
          </a:lstStyle>
          <a:p>
            <a:pPr lvl="0"/>
            <a:r>
              <a:rPr lang="nb-NO" dirty="0"/>
              <a:t>Jobbtittel</a:t>
            </a:r>
          </a:p>
        </p:txBody>
      </p:sp>
      <p:sp>
        <p:nvSpPr>
          <p:cNvPr id="99" name="Plassholder for bilde 5">
            <a:extLst>
              <a:ext uri="{FF2B5EF4-FFF2-40B4-BE49-F238E27FC236}">
                <a16:creationId xmlns:a16="http://schemas.microsoft.com/office/drawing/2014/main" id="{1204D9F2-9AF9-E540-92B8-08BA17E4C00C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9998076" y="3971115"/>
            <a:ext cx="1639887" cy="1978835"/>
          </a:xfrm>
          <a:pattFill prst="pct20">
            <a:fgClr>
              <a:schemeClr val="bg2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i="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bilde ikonet </a:t>
            </a:r>
            <a:br>
              <a:rPr lang="nb-NO" dirty="0"/>
            </a:br>
            <a:r>
              <a:rPr lang="nb-NO" dirty="0"/>
              <a:t>for å plassere et bilde</a:t>
            </a:r>
          </a:p>
        </p:txBody>
      </p:sp>
      <p:sp>
        <p:nvSpPr>
          <p:cNvPr id="100" name="Plassholder for tekst 29">
            <a:extLst>
              <a:ext uri="{FF2B5EF4-FFF2-40B4-BE49-F238E27FC236}">
                <a16:creationId xmlns:a16="http://schemas.microsoft.com/office/drawing/2014/main" id="{883C2FD0-0EB1-CB4F-84F8-522689EBE2B0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9998076" y="5539115"/>
            <a:ext cx="1639888" cy="410836"/>
          </a:xfrm>
          <a:solidFill>
            <a:schemeClr val="accent1">
              <a:alpha val="75000"/>
            </a:schemeClr>
          </a:solidFill>
        </p:spPr>
        <p:txBody>
          <a:bodyPr lIns="72000" tIns="36000" rIns="72000"/>
          <a:lstStyle>
            <a:lvl1pPr marL="0" indent="0">
              <a:buNone/>
              <a:defRPr sz="1050" b="1">
                <a:noFill/>
              </a:defRPr>
            </a:lvl1pPr>
            <a:lvl2pPr marL="216000" indent="0">
              <a:buNone/>
              <a:defRPr sz="1100"/>
            </a:lvl2pPr>
            <a:lvl3pPr marL="432000" indent="0">
              <a:buNone/>
              <a:defRPr sz="1000"/>
            </a:lvl3pPr>
            <a:lvl4pPr marL="648000" indent="0">
              <a:buNone/>
              <a:defRPr sz="900"/>
            </a:lvl4pPr>
            <a:lvl5pPr marL="864000" indent="0">
              <a:buNone/>
              <a:defRPr sz="8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1" name="Plassholder for tekst 29">
            <a:extLst>
              <a:ext uri="{FF2B5EF4-FFF2-40B4-BE49-F238E27FC236}">
                <a16:creationId xmlns:a16="http://schemas.microsoft.com/office/drawing/2014/main" id="{FC75D5FC-AFA3-0345-8A3B-7B02E531F0F7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9998076" y="5539115"/>
            <a:ext cx="1639888" cy="170639"/>
          </a:xfrm>
        </p:spPr>
        <p:txBody>
          <a:bodyPr lIns="72000" tIns="36000" rIns="72000"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  <a:lvl2pPr marL="216000" indent="0">
              <a:buNone/>
              <a:defRPr sz="1100"/>
            </a:lvl2pPr>
            <a:lvl3pPr marL="432000" indent="0">
              <a:buNone/>
              <a:defRPr sz="1000"/>
            </a:lvl3pPr>
            <a:lvl4pPr marL="648000" indent="0">
              <a:buNone/>
              <a:defRPr sz="900"/>
            </a:lvl4pPr>
            <a:lvl5pPr marL="864000" indent="0">
              <a:buNone/>
              <a:defRPr sz="800"/>
            </a:lvl5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  <p:sp>
        <p:nvSpPr>
          <p:cNvPr id="102" name="Plassholder for tekst 29">
            <a:extLst>
              <a:ext uri="{FF2B5EF4-FFF2-40B4-BE49-F238E27FC236}">
                <a16:creationId xmlns:a16="http://schemas.microsoft.com/office/drawing/2014/main" id="{C91E21A9-51C1-CC48-858B-3B75041DF36C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9998076" y="5779311"/>
            <a:ext cx="1639888" cy="170639"/>
          </a:xfrm>
        </p:spPr>
        <p:txBody>
          <a:bodyPr lIns="72000" tIns="0" rIns="72000" bIns="36000"/>
          <a:lstStyle>
            <a:lvl1pPr marL="0" indent="0">
              <a:buNone/>
              <a:defRPr sz="1000" b="0">
                <a:solidFill>
                  <a:schemeClr val="bg1"/>
                </a:solidFill>
              </a:defRPr>
            </a:lvl1pPr>
            <a:lvl2pPr marL="216000" indent="0">
              <a:buNone/>
              <a:defRPr sz="1100"/>
            </a:lvl2pPr>
            <a:lvl3pPr marL="432000" indent="0">
              <a:buNone/>
              <a:defRPr sz="1000"/>
            </a:lvl3pPr>
            <a:lvl4pPr marL="648000" indent="0">
              <a:buNone/>
              <a:defRPr sz="900"/>
            </a:lvl4pPr>
            <a:lvl5pPr marL="864000" indent="0">
              <a:buNone/>
              <a:defRPr sz="800"/>
            </a:lvl5pPr>
          </a:lstStyle>
          <a:p>
            <a:pPr lvl="0"/>
            <a:r>
              <a:rPr lang="nb-NO" dirty="0"/>
              <a:t>Jobbtittel</a:t>
            </a:r>
          </a:p>
        </p:txBody>
      </p:sp>
      <p:sp>
        <p:nvSpPr>
          <p:cNvPr id="55" name="Plassholder for dato 3">
            <a:extLst>
              <a:ext uri="{FF2B5EF4-FFF2-40B4-BE49-F238E27FC236}">
                <a16:creationId xmlns:a16="http://schemas.microsoft.com/office/drawing/2014/main" id="{FF401711-5771-E348-B884-4494C15535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88444" y="6425654"/>
            <a:ext cx="84622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9E47B28B-B525-7E4A-B6FB-5A6DAAAC0446}" type="datetime1">
              <a:rPr lang="nb-NO" smtClean="0"/>
              <a:pPr/>
              <a:t>22.09.2020</a:t>
            </a:fld>
            <a:endParaRPr lang="nb-NO" dirty="0"/>
          </a:p>
        </p:txBody>
      </p:sp>
      <p:sp>
        <p:nvSpPr>
          <p:cNvPr id="56" name="Plassholder for bunntekst 4">
            <a:extLst>
              <a:ext uri="{FF2B5EF4-FFF2-40B4-BE49-F238E27FC236}">
                <a16:creationId xmlns:a16="http://schemas.microsoft.com/office/drawing/2014/main" id="{B4D6C75C-1A1B-A34D-A089-D65B6B6192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4231" y="6425654"/>
            <a:ext cx="6480000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nb-NO"/>
              <a:t>Tekst</a:t>
            </a:r>
            <a:endParaRPr lang="nb-NO" dirty="0"/>
          </a:p>
        </p:txBody>
      </p:sp>
      <p:sp>
        <p:nvSpPr>
          <p:cNvPr id="61" name="Plassholder for lysbildenummer 5">
            <a:extLst>
              <a:ext uri="{FF2B5EF4-FFF2-40B4-BE49-F238E27FC236}">
                <a16:creationId xmlns:a16="http://schemas.microsoft.com/office/drawing/2014/main" id="{62072BB7-75F3-4C45-A4FC-90BE558391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400" y="6430675"/>
            <a:ext cx="30881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5538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side / Uthevet setning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2">
            <a:extLst>
              <a:ext uri="{FF2B5EF4-FFF2-40B4-BE49-F238E27FC236}">
                <a16:creationId xmlns:a16="http://schemas.microsoft.com/office/drawing/2014/main" id="{C73D9938-B73B-3245-B4B8-CA22FBCA2F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6575" y="1143000"/>
            <a:ext cx="11101388" cy="3844153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5400" b="1">
                <a:solidFill>
                  <a:srgbClr val="0085C0"/>
                </a:solidFill>
              </a:defRPr>
            </a:lvl1pPr>
          </a:lstStyle>
          <a:p>
            <a:r>
              <a:rPr lang="nb-NO" dirty="0"/>
              <a:t>Klikk for å legge til én setning eller et sitat</a:t>
            </a:r>
          </a:p>
        </p:txBody>
      </p:sp>
      <p:sp>
        <p:nvSpPr>
          <p:cNvPr id="10" name="Plassholder for dato 3">
            <a:extLst>
              <a:ext uri="{FF2B5EF4-FFF2-40B4-BE49-F238E27FC236}">
                <a16:creationId xmlns:a16="http://schemas.microsoft.com/office/drawing/2014/main" id="{6762BAF8-3152-9949-A56A-A5A1EE8649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88444" y="6425654"/>
            <a:ext cx="84622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9E47B28B-B525-7E4A-B6FB-5A6DAAAC0446}" type="datetime1">
              <a:rPr lang="nb-NO" smtClean="0"/>
              <a:pPr/>
              <a:t>22.09.2020</a:t>
            </a:fld>
            <a:endParaRPr lang="nb-NO" dirty="0"/>
          </a:p>
        </p:txBody>
      </p:sp>
      <p:sp>
        <p:nvSpPr>
          <p:cNvPr id="11" name="Plassholder for bunntekst 4">
            <a:extLst>
              <a:ext uri="{FF2B5EF4-FFF2-40B4-BE49-F238E27FC236}">
                <a16:creationId xmlns:a16="http://schemas.microsoft.com/office/drawing/2014/main" id="{2F5D33DF-151F-8C44-BE69-22D4DBDBAD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4231" y="6425654"/>
            <a:ext cx="6480000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nb-NO"/>
              <a:t>Tekst</a:t>
            </a:r>
            <a:endParaRPr lang="nb-NO" dirty="0"/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31511340-35CB-2D49-A578-472198643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400" y="6430675"/>
            <a:ext cx="30881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7908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side / Uthevet setning lyse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A95CAC6E-0E86-A34E-ACB4-A78F9D6AC36E}"/>
              </a:ext>
            </a:extLst>
          </p:cNvPr>
          <p:cNvSpPr/>
          <p:nvPr userDrawn="1"/>
        </p:nvSpPr>
        <p:spPr>
          <a:xfrm>
            <a:off x="0" y="1"/>
            <a:ext cx="12191999" cy="6858000"/>
          </a:xfrm>
          <a:prstGeom prst="rect">
            <a:avLst/>
          </a:prstGeom>
          <a:solidFill>
            <a:srgbClr val="008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6" name="Plassholder for tekst 2">
            <a:extLst>
              <a:ext uri="{FF2B5EF4-FFF2-40B4-BE49-F238E27FC236}">
                <a16:creationId xmlns:a16="http://schemas.microsoft.com/office/drawing/2014/main" id="{C73D9938-B73B-3245-B4B8-CA22FBCA2F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6575" y="1143000"/>
            <a:ext cx="11101388" cy="3844153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til én setning eller et sitat</a:t>
            </a:r>
          </a:p>
        </p:txBody>
      </p:sp>
      <p:sp>
        <p:nvSpPr>
          <p:cNvPr id="12" name="Plassholder for dato 3">
            <a:extLst>
              <a:ext uri="{FF2B5EF4-FFF2-40B4-BE49-F238E27FC236}">
                <a16:creationId xmlns:a16="http://schemas.microsoft.com/office/drawing/2014/main" id="{6751417D-366D-B143-B31C-C73D41ED7E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88444" y="6425654"/>
            <a:ext cx="84622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9E47B28B-B525-7E4A-B6FB-5A6DAAAC0446}" type="datetime1">
              <a:rPr lang="nb-NO" smtClean="0"/>
              <a:pPr/>
              <a:t>22.09.2020</a:t>
            </a:fld>
            <a:endParaRPr lang="nb-NO" dirty="0"/>
          </a:p>
        </p:txBody>
      </p:sp>
      <p:sp>
        <p:nvSpPr>
          <p:cNvPr id="14" name="Plassholder for lysbildenummer 5">
            <a:extLst>
              <a:ext uri="{FF2B5EF4-FFF2-40B4-BE49-F238E27FC236}">
                <a16:creationId xmlns:a16="http://schemas.microsoft.com/office/drawing/2014/main" id="{DE9C3F96-76FA-0F47-AD15-ECE16BD696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400" y="6430675"/>
            <a:ext cx="30881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0DF0D807-F9C3-DF43-9BB0-34DE90CD4A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4811" y="6267196"/>
            <a:ext cx="1251712" cy="341376"/>
          </a:xfrm>
          <a:prstGeom prst="rect">
            <a:avLst/>
          </a:prstGeom>
        </p:spPr>
      </p:pic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E2B334FB-FF4A-5E4F-8B82-4F7AA6118B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4230" y="6425653"/>
            <a:ext cx="7560000" cy="18968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1400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side / Uthevet setning sjø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A95CAC6E-0E86-A34E-ACB4-A78F9D6AC36E}"/>
              </a:ext>
            </a:extLst>
          </p:cNvPr>
          <p:cNvSpPr/>
          <p:nvPr userDrawn="1"/>
        </p:nvSpPr>
        <p:spPr>
          <a:xfrm>
            <a:off x="0" y="1"/>
            <a:ext cx="12191999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6" name="Plassholder for tekst 2">
            <a:extLst>
              <a:ext uri="{FF2B5EF4-FFF2-40B4-BE49-F238E27FC236}">
                <a16:creationId xmlns:a16="http://schemas.microsoft.com/office/drawing/2014/main" id="{C73D9938-B73B-3245-B4B8-CA22FBCA2F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6575" y="1143000"/>
            <a:ext cx="11101388" cy="3844153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til én setning eller et sitat</a:t>
            </a:r>
          </a:p>
        </p:txBody>
      </p:sp>
      <p:sp>
        <p:nvSpPr>
          <p:cNvPr id="12" name="Plassholder for dato 3">
            <a:extLst>
              <a:ext uri="{FF2B5EF4-FFF2-40B4-BE49-F238E27FC236}">
                <a16:creationId xmlns:a16="http://schemas.microsoft.com/office/drawing/2014/main" id="{EBB92826-BA27-4C49-B3E0-BE6A934E05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88444" y="6425654"/>
            <a:ext cx="84622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9E47B28B-B525-7E4A-B6FB-5A6DAAAC0446}" type="datetime1">
              <a:rPr lang="nb-NO" smtClean="0"/>
              <a:pPr/>
              <a:t>22.09.2020</a:t>
            </a:fld>
            <a:endParaRPr lang="nb-NO" dirty="0"/>
          </a:p>
        </p:txBody>
      </p:sp>
      <p:sp>
        <p:nvSpPr>
          <p:cNvPr id="14" name="Plassholder for lysbildenummer 5">
            <a:extLst>
              <a:ext uri="{FF2B5EF4-FFF2-40B4-BE49-F238E27FC236}">
                <a16:creationId xmlns:a16="http://schemas.microsoft.com/office/drawing/2014/main" id="{3673888A-BCCE-1D4E-AFF7-B5653A81B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400" y="6430675"/>
            <a:ext cx="30881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A61F5AA2-5D29-3345-A3DD-65737A9056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4811" y="6267196"/>
            <a:ext cx="1251712" cy="341376"/>
          </a:xfrm>
          <a:prstGeom prst="rect">
            <a:avLst/>
          </a:prstGeom>
        </p:spPr>
      </p:pic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33EBECE2-BEAB-1141-9F28-663B0C0919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4230" y="6425653"/>
            <a:ext cx="7560000" cy="18968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4211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side / Uthevet setning mørke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A95CAC6E-0E86-A34E-ACB4-A78F9D6AC36E}"/>
              </a:ext>
            </a:extLst>
          </p:cNvPr>
          <p:cNvSpPr/>
          <p:nvPr userDrawn="1"/>
        </p:nvSpPr>
        <p:spPr>
          <a:xfrm>
            <a:off x="0" y="1"/>
            <a:ext cx="1219199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6" name="Plassholder for tekst 2">
            <a:extLst>
              <a:ext uri="{FF2B5EF4-FFF2-40B4-BE49-F238E27FC236}">
                <a16:creationId xmlns:a16="http://schemas.microsoft.com/office/drawing/2014/main" id="{C73D9938-B73B-3245-B4B8-CA22FBCA2F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6575" y="1143000"/>
            <a:ext cx="11101388" cy="3844153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legge til én setning eller et sitat</a:t>
            </a:r>
          </a:p>
        </p:txBody>
      </p:sp>
      <p:sp>
        <p:nvSpPr>
          <p:cNvPr id="12" name="Plassholder for dato 3">
            <a:extLst>
              <a:ext uri="{FF2B5EF4-FFF2-40B4-BE49-F238E27FC236}">
                <a16:creationId xmlns:a16="http://schemas.microsoft.com/office/drawing/2014/main" id="{76E25B0E-2728-384B-8A49-85C1E119C5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88444" y="6425654"/>
            <a:ext cx="84622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9E47B28B-B525-7E4A-B6FB-5A6DAAAC0446}" type="datetime1">
              <a:rPr lang="nb-NO" smtClean="0"/>
              <a:pPr/>
              <a:t>22.09.2020</a:t>
            </a:fld>
            <a:endParaRPr lang="nb-NO" dirty="0"/>
          </a:p>
        </p:txBody>
      </p:sp>
      <p:sp>
        <p:nvSpPr>
          <p:cNvPr id="14" name="Plassholder for lysbildenummer 5">
            <a:extLst>
              <a:ext uri="{FF2B5EF4-FFF2-40B4-BE49-F238E27FC236}">
                <a16:creationId xmlns:a16="http://schemas.microsoft.com/office/drawing/2014/main" id="{A38E396D-E5A4-4749-BB0E-2CD8C6E534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400" y="6430675"/>
            <a:ext cx="30881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00959ECA-CEEA-514E-9333-D54056F6D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4811" y="6267196"/>
            <a:ext cx="1251712" cy="341376"/>
          </a:xfrm>
          <a:prstGeom prst="rect">
            <a:avLst/>
          </a:prstGeom>
        </p:spPr>
      </p:pic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4C30A7E8-E3FA-5345-9EC5-FC002C5EA3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4230" y="6425653"/>
            <a:ext cx="7560000" cy="18968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1069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innholdsdeler sjø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D3BB7399-8A32-E74E-97C6-F26FDC3DBA43}"/>
              </a:ext>
            </a:extLst>
          </p:cNvPr>
          <p:cNvSpPr/>
          <p:nvPr userDrawn="1"/>
        </p:nvSpPr>
        <p:spPr>
          <a:xfrm>
            <a:off x="7859713" y="1"/>
            <a:ext cx="4332286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0E9FBEA8-AC36-194E-A142-222CE95A18F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36574" y="1717675"/>
            <a:ext cx="6964363" cy="423227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8" name="Plassholder for tittel 1">
            <a:extLst>
              <a:ext uri="{FF2B5EF4-FFF2-40B4-BE49-F238E27FC236}">
                <a16:creationId xmlns:a16="http://schemas.microsoft.com/office/drawing/2014/main" id="{B01FB2A9-4518-1743-8801-5959C00D1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575" y="441325"/>
            <a:ext cx="6964363" cy="7016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7A692BAB-31A1-DE41-ADFE-C7BE2CF71FA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312150" y="1717675"/>
            <a:ext cx="3325813" cy="4232275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3" name="Plassholder for dato 3">
            <a:extLst>
              <a:ext uri="{FF2B5EF4-FFF2-40B4-BE49-F238E27FC236}">
                <a16:creationId xmlns:a16="http://schemas.microsoft.com/office/drawing/2014/main" id="{639BB181-5361-0549-95AA-E8D5F2ECE1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88444" y="6425654"/>
            <a:ext cx="84622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9E47B28B-B525-7E4A-B6FB-5A6DAAAC0446}" type="datetime1">
              <a:rPr lang="nb-NO" smtClean="0"/>
              <a:pPr/>
              <a:t>22.09.2020</a:t>
            </a:fld>
            <a:endParaRPr lang="nb-NO" dirty="0"/>
          </a:p>
        </p:txBody>
      </p:sp>
      <p:sp>
        <p:nvSpPr>
          <p:cNvPr id="14" name="Plassholder for bunntekst 4">
            <a:extLst>
              <a:ext uri="{FF2B5EF4-FFF2-40B4-BE49-F238E27FC236}">
                <a16:creationId xmlns:a16="http://schemas.microsoft.com/office/drawing/2014/main" id="{57D11602-5F7A-484B-B659-33C6039CCD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4231" y="6425654"/>
            <a:ext cx="5126706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nb-NO"/>
              <a:t>Tekst</a:t>
            </a:r>
            <a:endParaRPr lang="nb-NO" dirty="0"/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524E66A8-337A-3442-B197-501BCA5548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400" y="6430675"/>
            <a:ext cx="30881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Grafikk 9">
            <a:extLst>
              <a:ext uri="{FF2B5EF4-FFF2-40B4-BE49-F238E27FC236}">
                <a16:creationId xmlns:a16="http://schemas.microsoft.com/office/drawing/2014/main" id="{3537D87F-9CDB-3743-9790-3ADBED139D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4811" y="6267196"/>
            <a:ext cx="1251712" cy="34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1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fire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36575" y="1720800"/>
            <a:ext cx="5397500" cy="75609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536575" y="2476894"/>
            <a:ext cx="5397500" cy="347305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219826" y="1720800"/>
            <a:ext cx="5418138" cy="75609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 hasCustomPrompt="1"/>
          </p:nvPr>
        </p:nvSpPr>
        <p:spPr>
          <a:xfrm>
            <a:off x="6219826" y="2476894"/>
            <a:ext cx="5418138" cy="347305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0" name="Plassholder for tittel 1">
            <a:extLst>
              <a:ext uri="{FF2B5EF4-FFF2-40B4-BE49-F238E27FC236}">
                <a16:creationId xmlns:a16="http://schemas.microsoft.com/office/drawing/2014/main" id="{A3975D18-47A5-3745-AB33-E3C16375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575" y="441325"/>
            <a:ext cx="11101388" cy="7016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55F7F71D-12F7-7745-B70C-12B83836E2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88444" y="6425654"/>
            <a:ext cx="84622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>
                <a:solidFill>
                  <a:schemeClr val="dk1"/>
                </a:solidFill>
              </a:defRPr>
            </a:lvl1pPr>
          </a:lstStyle>
          <a:p>
            <a:fld id="{9E47B28B-B525-7E4A-B6FB-5A6DAAAC0446}" type="datetime1">
              <a:rPr lang="nb-NO" smtClean="0"/>
              <a:t>22.09.2020</a:t>
            </a:fld>
            <a:endParaRPr lang="nb-NO" dirty="0"/>
          </a:p>
        </p:txBody>
      </p:sp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9527FD8C-5D4F-0947-BE64-592B40EC1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74231" y="6425654"/>
            <a:ext cx="7560000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dk1"/>
                </a:solidFill>
              </a:defRPr>
            </a:lvl1pPr>
          </a:lstStyle>
          <a:p>
            <a:r>
              <a:rPr lang="nb-NO" dirty="0"/>
              <a:t>Tekst</a:t>
            </a:r>
          </a:p>
        </p:txBody>
      </p: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9972B9C3-07BF-A44F-A9F5-56A1D9C8F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3400" y="6430675"/>
            <a:ext cx="30881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dk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9153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innholdsdeler mørke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D3BB7399-8A32-E74E-97C6-F26FDC3DBA43}"/>
              </a:ext>
            </a:extLst>
          </p:cNvPr>
          <p:cNvSpPr/>
          <p:nvPr userDrawn="1"/>
        </p:nvSpPr>
        <p:spPr>
          <a:xfrm>
            <a:off x="7859713" y="1"/>
            <a:ext cx="4332286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0E9FBEA8-AC36-194E-A142-222CE95A18F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36574" y="1717675"/>
            <a:ext cx="6964363" cy="423227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8" name="Plassholder for tittel 1">
            <a:extLst>
              <a:ext uri="{FF2B5EF4-FFF2-40B4-BE49-F238E27FC236}">
                <a16:creationId xmlns:a16="http://schemas.microsoft.com/office/drawing/2014/main" id="{B01FB2A9-4518-1743-8801-5959C00D1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575" y="441325"/>
            <a:ext cx="6964363" cy="7016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7A692BAB-31A1-DE41-ADFE-C7BE2CF71FA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312150" y="1717675"/>
            <a:ext cx="3325813" cy="4232275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3" name="Plassholder for dato 3">
            <a:extLst>
              <a:ext uri="{FF2B5EF4-FFF2-40B4-BE49-F238E27FC236}">
                <a16:creationId xmlns:a16="http://schemas.microsoft.com/office/drawing/2014/main" id="{E79DD916-2AFD-0042-A062-3DF84E6EAA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88444" y="6425654"/>
            <a:ext cx="84622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9E47B28B-B525-7E4A-B6FB-5A6DAAAC0446}" type="datetime1">
              <a:rPr lang="nb-NO" smtClean="0"/>
              <a:pPr/>
              <a:t>22.09.2020</a:t>
            </a:fld>
            <a:endParaRPr lang="nb-NO" dirty="0"/>
          </a:p>
        </p:txBody>
      </p:sp>
      <p:sp>
        <p:nvSpPr>
          <p:cNvPr id="14" name="Plassholder for bunntekst 4">
            <a:extLst>
              <a:ext uri="{FF2B5EF4-FFF2-40B4-BE49-F238E27FC236}">
                <a16:creationId xmlns:a16="http://schemas.microsoft.com/office/drawing/2014/main" id="{DF7D2294-8285-EB4C-8FC9-10E306C333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4231" y="6425654"/>
            <a:ext cx="5126706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nb-NO"/>
              <a:t>Tekst</a:t>
            </a:r>
            <a:endParaRPr lang="nb-NO" dirty="0"/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E467120E-4C46-C84E-B9CC-7D85C232D6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400" y="6430675"/>
            <a:ext cx="30881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Grafikk 9">
            <a:extLst>
              <a:ext uri="{FF2B5EF4-FFF2-40B4-BE49-F238E27FC236}">
                <a16:creationId xmlns:a16="http://schemas.microsoft.com/office/drawing/2014/main" id="{FEA34F2D-7D05-4B4E-B4C7-515183E925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4811" y="6267196"/>
            <a:ext cx="1251712" cy="34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3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fire innholdsdeler lyseblå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A0BC74E1-5CDF-5142-A7EF-A67FC8EA8B85}"/>
              </a:ext>
            </a:extLst>
          </p:cNvPr>
          <p:cNvSpPr/>
          <p:nvPr userDrawn="1"/>
        </p:nvSpPr>
        <p:spPr>
          <a:xfrm>
            <a:off x="7859713" y="1"/>
            <a:ext cx="4332286" cy="6858000"/>
          </a:xfrm>
          <a:prstGeom prst="rect">
            <a:avLst/>
          </a:prstGeom>
          <a:solidFill>
            <a:srgbClr val="008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36574" y="1717675"/>
            <a:ext cx="6964363" cy="759219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536574" y="2476894"/>
            <a:ext cx="6964363" cy="3473055"/>
          </a:xfrm>
        </p:spPr>
        <p:txBody>
          <a:bodyPr>
            <a:noAutofit/>
          </a:bodyPr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4" name="Plassholder for tekst 2">
            <a:extLst>
              <a:ext uri="{FF2B5EF4-FFF2-40B4-BE49-F238E27FC236}">
                <a16:creationId xmlns:a16="http://schemas.microsoft.com/office/drawing/2014/main" id="{424C2C66-B4EF-CA45-9EB9-E4586F52A88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12045" y="1717675"/>
            <a:ext cx="3317408" cy="759219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Plassholder for innhold 3">
            <a:extLst>
              <a:ext uri="{FF2B5EF4-FFF2-40B4-BE49-F238E27FC236}">
                <a16:creationId xmlns:a16="http://schemas.microsoft.com/office/drawing/2014/main" id="{774B19EF-5681-0545-BB92-34D2FCE43463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12046" y="2476894"/>
            <a:ext cx="3317408" cy="3473056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7" name="Plassholder for tittel 1">
            <a:extLst>
              <a:ext uri="{FF2B5EF4-FFF2-40B4-BE49-F238E27FC236}">
                <a16:creationId xmlns:a16="http://schemas.microsoft.com/office/drawing/2014/main" id="{F849F286-9522-0646-9DE3-D32E129FB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575" y="441325"/>
            <a:ext cx="6964363" cy="7016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6" name="Plassholder for dato 3">
            <a:extLst>
              <a:ext uri="{FF2B5EF4-FFF2-40B4-BE49-F238E27FC236}">
                <a16:creationId xmlns:a16="http://schemas.microsoft.com/office/drawing/2014/main" id="{CA468E9D-E235-064F-A185-148548D280F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188444" y="6425654"/>
            <a:ext cx="84622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9E47B28B-B525-7E4A-B6FB-5A6DAAAC0446}" type="datetime1">
              <a:rPr lang="nb-NO" smtClean="0"/>
              <a:pPr/>
              <a:t>22.09.2020</a:t>
            </a:fld>
            <a:endParaRPr lang="nb-NO" dirty="0"/>
          </a:p>
        </p:txBody>
      </p:sp>
      <p:sp>
        <p:nvSpPr>
          <p:cNvPr id="18" name="Plassholder for bunntekst 4">
            <a:extLst>
              <a:ext uri="{FF2B5EF4-FFF2-40B4-BE49-F238E27FC236}">
                <a16:creationId xmlns:a16="http://schemas.microsoft.com/office/drawing/2014/main" id="{FDB1A09E-D868-104A-96D0-CF2DEB27E0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4231" y="6425654"/>
            <a:ext cx="5126706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nb-NO"/>
              <a:t>Tekst</a:t>
            </a:r>
            <a:endParaRPr lang="nb-NO" dirty="0"/>
          </a:p>
        </p:txBody>
      </p:sp>
      <p:sp>
        <p:nvSpPr>
          <p:cNvPr id="20" name="Plassholder for lysbildenummer 5">
            <a:extLst>
              <a:ext uri="{FF2B5EF4-FFF2-40B4-BE49-F238E27FC236}">
                <a16:creationId xmlns:a16="http://schemas.microsoft.com/office/drawing/2014/main" id="{A6E38C66-DB73-4E4F-A7B8-74AF750877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400" y="6430675"/>
            <a:ext cx="30881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2" name="Grafikk 11">
            <a:extLst>
              <a:ext uri="{FF2B5EF4-FFF2-40B4-BE49-F238E27FC236}">
                <a16:creationId xmlns:a16="http://schemas.microsoft.com/office/drawing/2014/main" id="{1B496756-72A7-9845-9F89-587C35D446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34811" y="6267196"/>
            <a:ext cx="1251712" cy="34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32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0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646DE9B0-4E0F-0443-9A07-E72101C5DB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7332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sjø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646DE9B0-4E0F-0443-9A07-E72101C5DB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8058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mørke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646DE9B0-4E0F-0443-9A07-E72101C5DB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7919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steside med teks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0"/>
          </p:nvPr>
        </p:nvSpPr>
        <p:spPr>
          <a:xfrm>
            <a:off x="533400" y="4320540"/>
            <a:ext cx="11098213" cy="1620203"/>
          </a:xfrm>
          <a:noFill/>
        </p:spPr>
        <p:txBody>
          <a:bodyPr/>
          <a:lstStyle>
            <a:lvl1pPr marL="0" indent="0" algn="ctr">
              <a:buNone/>
              <a:defRPr b="1">
                <a:solidFill>
                  <a:schemeClr val="lt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5" name="Grafikk 4">
            <a:extLst>
              <a:ext uri="{FF2B5EF4-FFF2-40B4-BE49-F238E27FC236}">
                <a16:creationId xmlns:a16="http://schemas.microsoft.com/office/drawing/2014/main" id="{A977DA6F-4A81-6A4E-A8C5-893DEFD2F4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48722" y="1723328"/>
            <a:ext cx="4142206" cy="99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7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innhold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tittel 1">
            <a:extLst>
              <a:ext uri="{FF2B5EF4-FFF2-40B4-BE49-F238E27FC236}">
                <a16:creationId xmlns:a16="http://schemas.microsoft.com/office/drawing/2014/main" id="{84D0C8D3-4838-3E4C-AA8E-9E9789293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575" y="441325"/>
            <a:ext cx="6964364" cy="7016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C2E91CC3-1E10-574A-B830-0F3A54AC64D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36574" y="1717675"/>
            <a:ext cx="6964363" cy="423227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26A62874-6308-9440-A195-D94B2B44AB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59713" y="0"/>
            <a:ext cx="4332287" cy="6858000"/>
          </a:xfrm>
          <a:pattFill prst="pct10">
            <a:fgClr>
              <a:schemeClr val="bg2"/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7DBCA54E-72A5-EA44-A94E-AD8C2B3772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88444" y="6425654"/>
            <a:ext cx="84622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>
                <a:solidFill>
                  <a:schemeClr val="dk1"/>
                </a:solidFill>
              </a:defRPr>
            </a:lvl1pPr>
          </a:lstStyle>
          <a:p>
            <a:fld id="{9E47B28B-B525-7E4A-B6FB-5A6DAAAC0446}" type="datetime1">
              <a:rPr lang="nb-NO" smtClean="0"/>
              <a:t>22.09.2020</a:t>
            </a:fld>
            <a:endParaRPr lang="nb-NO" dirty="0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6574EEE3-FFA6-8040-AF04-4232FA57EC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4231" y="6425654"/>
            <a:ext cx="7560000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dk1"/>
                </a:solidFill>
              </a:defRPr>
            </a:lvl1pPr>
          </a:lstStyle>
          <a:p>
            <a:r>
              <a:rPr lang="nb-NO" dirty="0"/>
              <a:t>Tekst</a:t>
            </a:r>
          </a:p>
        </p:txBody>
      </p:sp>
      <p:sp>
        <p:nvSpPr>
          <p:cNvPr id="11" name="Plassholder for lysbildenummer 5">
            <a:extLst>
              <a:ext uri="{FF2B5EF4-FFF2-40B4-BE49-F238E27FC236}">
                <a16:creationId xmlns:a16="http://schemas.microsoft.com/office/drawing/2014/main" id="{46463D81-5F72-764F-8BEA-3B7DA320C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400" y="6430675"/>
            <a:ext cx="30881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dk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7387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216644BE-F210-1644-AF3E-AF9CCF22C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575" y="441325"/>
            <a:ext cx="11101388" cy="7016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F35EB9DB-4C26-244E-BC21-AD5BFB8E79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88444" y="6425654"/>
            <a:ext cx="84622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>
                <a:solidFill>
                  <a:schemeClr val="dk1"/>
                </a:solidFill>
              </a:defRPr>
            </a:lvl1pPr>
          </a:lstStyle>
          <a:p>
            <a:fld id="{9E47B28B-B525-7E4A-B6FB-5A6DAAAC0446}" type="datetime1">
              <a:rPr lang="nb-NO" smtClean="0"/>
              <a:t>22.09.2020</a:t>
            </a:fld>
            <a:endParaRPr lang="nb-NO" dirty="0"/>
          </a:p>
        </p:txBody>
      </p:sp>
      <p:sp>
        <p:nvSpPr>
          <p:cNvPr id="8" name="Plassholder for bunntekst 4">
            <a:extLst>
              <a:ext uri="{FF2B5EF4-FFF2-40B4-BE49-F238E27FC236}">
                <a16:creationId xmlns:a16="http://schemas.microsoft.com/office/drawing/2014/main" id="{B8E3EF76-8518-7040-BA85-615A89CF14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4231" y="6425654"/>
            <a:ext cx="7560000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dk1"/>
                </a:solidFill>
              </a:defRPr>
            </a:lvl1pPr>
          </a:lstStyle>
          <a:p>
            <a:r>
              <a:rPr lang="nb-NO" dirty="0"/>
              <a:t>Tekst</a:t>
            </a:r>
          </a:p>
        </p:txBody>
      </p:sp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D4B718F1-22E5-F647-A514-CCD78A8EF6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400" y="6430675"/>
            <a:ext cx="30881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dk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4749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3">
            <a:extLst>
              <a:ext uri="{FF2B5EF4-FFF2-40B4-BE49-F238E27FC236}">
                <a16:creationId xmlns:a16="http://schemas.microsoft.com/office/drawing/2014/main" id="{0F3DEFE6-7236-1147-B66B-0A00218222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88444" y="6425654"/>
            <a:ext cx="84622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>
                <a:solidFill>
                  <a:schemeClr val="dk1"/>
                </a:solidFill>
              </a:defRPr>
            </a:lvl1pPr>
          </a:lstStyle>
          <a:p>
            <a:fld id="{9E47B28B-B525-7E4A-B6FB-5A6DAAAC0446}" type="datetime1">
              <a:rPr lang="nb-NO" smtClean="0"/>
              <a:t>22.09.2020</a:t>
            </a:fld>
            <a:endParaRPr lang="nb-NO" dirty="0"/>
          </a:p>
        </p:txBody>
      </p:sp>
      <p:sp>
        <p:nvSpPr>
          <p:cNvPr id="6" name="Plassholder for bunntekst 4">
            <a:extLst>
              <a:ext uri="{FF2B5EF4-FFF2-40B4-BE49-F238E27FC236}">
                <a16:creationId xmlns:a16="http://schemas.microsoft.com/office/drawing/2014/main" id="{33585C82-95B9-784F-9F30-783052A860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4231" y="6425654"/>
            <a:ext cx="7560000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dk1"/>
                </a:solidFill>
              </a:defRPr>
            </a:lvl1pPr>
          </a:lstStyle>
          <a:p>
            <a:r>
              <a:rPr lang="nb-NO" dirty="0"/>
              <a:t>Tekst</a:t>
            </a:r>
          </a:p>
        </p:txBody>
      </p:sp>
      <p:sp>
        <p:nvSpPr>
          <p:cNvPr id="7" name="Plassholder for lysbildenummer 5">
            <a:extLst>
              <a:ext uri="{FF2B5EF4-FFF2-40B4-BE49-F238E27FC236}">
                <a16:creationId xmlns:a16="http://schemas.microsoft.com/office/drawing/2014/main" id="{BEB724ED-4843-7D4D-9564-E29DB48493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400" y="6430675"/>
            <a:ext cx="30881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dk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2658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innhold - logo øv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867357C6-26C0-BB41-9C55-EBD7C95FE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210" y="441326"/>
            <a:ext cx="8216017" cy="7016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89CB1D5-242F-6546-9EAC-02E139E42D7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36575" y="1717676"/>
            <a:ext cx="11101388" cy="423227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9" name="Plassholder for dato 3">
            <a:extLst>
              <a:ext uri="{FF2B5EF4-FFF2-40B4-BE49-F238E27FC236}">
                <a16:creationId xmlns:a16="http://schemas.microsoft.com/office/drawing/2014/main" id="{2657246D-430A-1B4E-8CC1-F7E7392EF2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88444" y="6425654"/>
            <a:ext cx="84622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>
                <a:solidFill>
                  <a:schemeClr val="dk1"/>
                </a:solidFill>
              </a:defRPr>
            </a:lvl1pPr>
          </a:lstStyle>
          <a:p>
            <a:fld id="{9E47B28B-B525-7E4A-B6FB-5A6DAAAC0446}" type="datetime1">
              <a:rPr lang="nb-NO" smtClean="0"/>
              <a:t>22.09.2020</a:t>
            </a:fld>
            <a:endParaRPr lang="nb-NO" dirty="0"/>
          </a:p>
        </p:txBody>
      </p:sp>
      <p:sp>
        <p:nvSpPr>
          <p:cNvPr id="11" name="Plassholder for lysbildenummer 5">
            <a:extLst>
              <a:ext uri="{FF2B5EF4-FFF2-40B4-BE49-F238E27FC236}">
                <a16:creationId xmlns:a16="http://schemas.microsoft.com/office/drawing/2014/main" id="{F16CF5FB-58D8-D64A-9EDD-82B040CC7B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400" y="6430675"/>
            <a:ext cx="30881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dk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2" name="Grafikk 11">
            <a:extLst>
              <a:ext uri="{FF2B5EF4-FFF2-40B4-BE49-F238E27FC236}">
                <a16:creationId xmlns:a16="http://schemas.microsoft.com/office/drawing/2014/main" id="{75E02ED9-8603-5A4B-9B1C-2075F3B280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51838" y="473763"/>
            <a:ext cx="1237527" cy="337508"/>
          </a:xfrm>
          <a:prstGeom prst="rect">
            <a:avLst/>
          </a:prstGeom>
        </p:spPr>
      </p:pic>
      <p:sp>
        <p:nvSpPr>
          <p:cNvPr id="14" name="Plassholder for bunntekst 4">
            <a:extLst>
              <a:ext uri="{FF2B5EF4-FFF2-40B4-BE49-F238E27FC236}">
                <a16:creationId xmlns:a16="http://schemas.microsoft.com/office/drawing/2014/main" id="{4BAF34F5-A4BF-CA41-B2EA-A70FEB18F6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4230" y="6425653"/>
            <a:ext cx="7560000" cy="18968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dk1"/>
                </a:solidFill>
              </a:defRPr>
            </a:lvl1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3785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fside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D3BB7399-8A32-E74E-97C6-F26FDC3DBA43}"/>
              </a:ext>
            </a:extLst>
          </p:cNvPr>
          <p:cNvSpPr/>
          <p:nvPr userDrawn="1"/>
        </p:nvSpPr>
        <p:spPr>
          <a:xfrm>
            <a:off x="7859713" y="1"/>
            <a:ext cx="4332286" cy="6858000"/>
          </a:xfrm>
          <a:prstGeom prst="rect">
            <a:avLst/>
          </a:prstGeom>
          <a:solidFill>
            <a:srgbClr val="008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  <p:pic>
        <p:nvPicPr>
          <p:cNvPr id="12" name="Grafikk 11">
            <a:extLst>
              <a:ext uri="{FF2B5EF4-FFF2-40B4-BE49-F238E27FC236}">
                <a16:creationId xmlns:a16="http://schemas.microsoft.com/office/drawing/2014/main" id="{19032A32-43BA-2944-9F87-5FAD86931D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72808" y="1458632"/>
            <a:ext cx="2032000" cy="3810000"/>
          </a:xfrm>
          <a:prstGeom prst="rect">
            <a:avLst/>
          </a:prstGeom>
        </p:spPr>
      </p:pic>
      <p:sp>
        <p:nvSpPr>
          <p:cNvPr id="24" name="Plassholder for tittel 1">
            <a:extLst>
              <a:ext uri="{FF2B5EF4-FFF2-40B4-BE49-F238E27FC236}">
                <a16:creationId xmlns:a16="http://schemas.microsoft.com/office/drawing/2014/main" id="{78F68C35-50F0-4F4B-93AB-B92EC7257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577" y="441325"/>
            <a:ext cx="6964362" cy="7016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15403AB-D38D-2D40-859C-D1A1339E610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36575" y="1717675"/>
            <a:ext cx="6964362" cy="4232275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6" name="Plassholder for dato 3">
            <a:extLst>
              <a:ext uri="{FF2B5EF4-FFF2-40B4-BE49-F238E27FC236}">
                <a16:creationId xmlns:a16="http://schemas.microsoft.com/office/drawing/2014/main" id="{4C396ACB-D58C-9448-A6D5-35550FDA0D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88444" y="6425654"/>
            <a:ext cx="84622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9E47B28B-B525-7E4A-B6FB-5A6DAAAC0446}" type="datetime1">
              <a:rPr lang="nb-NO" smtClean="0"/>
              <a:pPr/>
              <a:t>22.09.2020</a:t>
            </a:fld>
            <a:endParaRPr lang="nb-NO" dirty="0"/>
          </a:p>
        </p:txBody>
      </p:sp>
      <p:sp>
        <p:nvSpPr>
          <p:cNvPr id="17" name="Plassholder for bunntekst 4">
            <a:extLst>
              <a:ext uri="{FF2B5EF4-FFF2-40B4-BE49-F238E27FC236}">
                <a16:creationId xmlns:a16="http://schemas.microsoft.com/office/drawing/2014/main" id="{CCA88CAF-9C1D-B042-97EC-E3BF4004C5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74231" y="6425654"/>
            <a:ext cx="5126706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nb-NO"/>
              <a:t>Tekst</a:t>
            </a:r>
            <a:endParaRPr lang="nb-NO" dirty="0"/>
          </a:p>
        </p:txBody>
      </p:sp>
      <p:sp>
        <p:nvSpPr>
          <p:cNvPr id="18" name="Plassholder for lysbildenummer 5">
            <a:extLst>
              <a:ext uri="{FF2B5EF4-FFF2-40B4-BE49-F238E27FC236}">
                <a16:creationId xmlns:a16="http://schemas.microsoft.com/office/drawing/2014/main" id="{8383E26C-831F-9B49-A190-29C2D7134E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400" y="6430675"/>
            <a:ext cx="30881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Grafikk 9">
            <a:extLst>
              <a:ext uri="{FF2B5EF4-FFF2-40B4-BE49-F238E27FC236}">
                <a16:creationId xmlns:a16="http://schemas.microsoft.com/office/drawing/2014/main" id="{9EDE06E8-D1DC-1647-B8E6-8D4239E0E2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34811" y="6267196"/>
            <a:ext cx="1251712" cy="34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8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50" Type="http://schemas.openxmlformats.org/officeDocument/2006/relationships/image" Target="../media/image3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1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536575" y="453412"/>
            <a:ext cx="11101388" cy="6895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33399" y="1717676"/>
            <a:ext cx="11104563" cy="42322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188444" y="6425654"/>
            <a:ext cx="84622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>
                <a:solidFill>
                  <a:schemeClr val="dk1"/>
                </a:solidFill>
              </a:defRPr>
            </a:lvl1pPr>
          </a:lstStyle>
          <a:p>
            <a:fld id="{9E47B28B-B525-7E4A-B6FB-5A6DAAAC0446}" type="datetime1">
              <a:rPr lang="nb-NO" smtClean="0"/>
              <a:t>22.09.2020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374230" y="6425653"/>
            <a:ext cx="7560000" cy="18968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dk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533400" y="6430675"/>
            <a:ext cx="30881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dk1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8" name="topplogo" hidden="1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133" y="612097"/>
            <a:ext cx="1657799" cy="324000"/>
          </a:xfrm>
          <a:prstGeom prst="rect">
            <a:avLst/>
          </a:prstGeom>
        </p:spPr>
      </p:pic>
      <p:sp>
        <p:nvSpPr>
          <p:cNvPr id="9" name="Hellogo" hidden="1"/>
          <p:cNvSpPr>
            <a:spLocks noChangeAspect="1" noEditPoints="1"/>
          </p:cNvSpPr>
          <p:nvPr/>
        </p:nvSpPr>
        <p:spPr bwMode="auto">
          <a:xfrm>
            <a:off x="4656000" y="2056975"/>
            <a:ext cx="2880000" cy="2744050"/>
          </a:xfrm>
          <a:custGeom>
            <a:avLst/>
            <a:gdLst>
              <a:gd name="T0" fmla="*/ 319 w 337"/>
              <a:gd name="T1" fmla="*/ 129 h 321"/>
              <a:gd name="T2" fmla="*/ 289 w 337"/>
              <a:gd name="T3" fmla="*/ 64 h 321"/>
              <a:gd name="T4" fmla="*/ 305 w 337"/>
              <a:gd name="T5" fmla="*/ 48 h 321"/>
              <a:gd name="T6" fmla="*/ 308 w 337"/>
              <a:gd name="T7" fmla="*/ 21 h 321"/>
              <a:gd name="T8" fmla="*/ 292 w 337"/>
              <a:gd name="T9" fmla="*/ 13 h 321"/>
              <a:gd name="T10" fmla="*/ 265 w 337"/>
              <a:gd name="T11" fmla="*/ 40 h 321"/>
              <a:gd name="T12" fmla="*/ 137 w 337"/>
              <a:gd name="T13" fmla="*/ 9 h 321"/>
              <a:gd name="T14" fmla="*/ 17 w 337"/>
              <a:gd name="T15" fmla="*/ 191 h 321"/>
              <a:gd name="T16" fmla="*/ 48 w 337"/>
              <a:gd name="T17" fmla="*/ 257 h 321"/>
              <a:gd name="T18" fmla="*/ 36 w 337"/>
              <a:gd name="T19" fmla="*/ 269 h 321"/>
              <a:gd name="T20" fmla="*/ 33 w 337"/>
              <a:gd name="T21" fmla="*/ 296 h 321"/>
              <a:gd name="T22" fmla="*/ 49 w 337"/>
              <a:gd name="T23" fmla="*/ 304 h 321"/>
              <a:gd name="T24" fmla="*/ 72 w 337"/>
              <a:gd name="T25" fmla="*/ 281 h 321"/>
              <a:gd name="T26" fmla="*/ 199 w 337"/>
              <a:gd name="T27" fmla="*/ 311 h 321"/>
              <a:gd name="T28" fmla="*/ 319 w 337"/>
              <a:gd name="T29" fmla="*/ 129 h 321"/>
              <a:gd name="T30" fmla="*/ 87 w 337"/>
              <a:gd name="T31" fmla="*/ 161 h 321"/>
              <a:gd name="T32" fmla="*/ 172 w 337"/>
              <a:gd name="T33" fmla="*/ 33 h 321"/>
              <a:gd name="T34" fmla="*/ 255 w 337"/>
              <a:gd name="T35" fmla="*/ 50 h 321"/>
              <a:gd name="T36" fmla="*/ 104 w 337"/>
              <a:gd name="T37" fmla="*/ 201 h 321"/>
              <a:gd name="T38" fmla="*/ 87 w 337"/>
              <a:gd name="T39" fmla="*/ 161 h 321"/>
              <a:gd name="T40" fmla="*/ 165 w 337"/>
              <a:gd name="T41" fmla="*/ 287 h 321"/>
              <a:gd name="T42" fmla="*/ 82 w 337"/>
              <a:gd name="T43" fmla="*/ 271 h 321"/>
              <a:gd name="T44" fmla="*/ 233 w 337"/>
              <a:gd name="T45" fmla="*/ 120 h 321"/>
              <a:gd name="T46" fmla="*/ 249 w 337"/>
              <a:gd name="T47" fmla="*/ 159 h 321"/>
              <a:gd name="T48" fmla="*/ 165 w 337"/>
              <a:gd name="T49" fmla="*/ 287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37" h="321">
                <a:moveTo>
                  <a:pt x="319" y="129"/>
                </a:moveTo>
                <a:cubicBezTo>
                  <a:pt x="314" y="105"/>
                  <a:pt x="304" y="83"/>
                  <a:pt x="289" y="64"/>
                </a:cubicBezTo>
                <a:cubicBezTo>
                  <a:pt x="305" y="48"/>
                  <a:pt x="305" y="48"/>
                  <a:pt x="305" y="48"/>
                </a:cubicBezTo>
                <a:cubicBezTo>
                  <a:pt x="310" y="43"/>
                  <a:pt x="311" y="31"/>
                  <a:pt x="308" y="21"/>
                </a:cubicBezTo>
                <a:cubicBezTo>
                  <a:pt x="304" y="11"/>
                  <a:pt x="297" y="8"/>
                  <a:pt x="292" y="13"/>
                </a:cubicBezTo>
                <a:cubicBezTo>
                  <a:pt x="265" y="40"/>
                  <a:pt x="265" y="40"/>
                  <a:pt x="265" y="40"/>
                </a:cubicBezTo>
                <a:cubicBezTo>
                  <a:pt x="230" y="12"/>
                  <a:pt x="184" y="0"/>
                  <a:pt x="137" y="9"/>
                </a:cubicBezTo>
                <a:cubicBezTo>
                  <a:pt x="54" y="26"/>
                  <a:pt x="0" y="108"/>
                  <a:pt x="17" y="191"/>
                </a:cubicBezTo>
                <a:cubicBezTo>
                  <a:pt x="22" y="216"/>
                  <a:pt x="33" y="238"/>
                  <a:pt x="48" y="257"/>
                </a:cubicBezTo>
                <a:cubicBezTo>
                  <a:pt x="36" y="269"/>
                  <a:pt x="36" y="269"/>
                  <a:pt x="36" y="269"/>
                </a:cubicBezTo>
                <a:cubicBezTo>
                  <a:pt x="30" y="274"/>
                  <a:pt x="29" y="286"/>
                  <a:pt x="33" y="296"/>
                </a:cubicBezTo>
                <a:cubicBezTo>
                  <a:pt x="36" y="306"/>
                  <a:pt x="44" y="309"/>
                  <a:pt x="49" y="304"/>
                </a:cubicBezTo>
                <a:cubicBezTo>
                  <a:pt x="72" y="281"/>
                  <a:pt x="72" y="281"/>
                  <a:pt x="72" y="281"/>
                </a:cubicBezTo>
                <a:cubicBezTo>
                  <a:pt x="107" y="308"/>
                  <a:pt x="153" y="321"/>
                  <a:pt x="199" y="311"/>
                </a:cubicBezTo>
                <a:cubicBezTo>
                  <a:pt x="283" y="294"/>
                  <a:pt x="337" y="213"/>
                  <a:pt x="319" y="129"/>
                </a:cubicBezTo>
                <a:moveTo>
                  <a:pt x="87" y="161"/>
                </a:moveTo>
                <a:cubicBezTo>
                  <a:pt x="75" y="103"/>
                  <a:pt x="113" y="45"/>
                  <a:pt x="172" y="33"/>
                </a:cubicBezTo>
                <a:cubicBezTo>
                  <a:pt x="202" y="27"/>
                  <a:pt x="231" y="34"/>
                  <a:pt x="255" y="50"/>
                </a:cubicBezTo>
                <a:cubicBezTo>
                  <a:pt x="104" y="201"/>
                  <a:pt x="104" y="201"/>
                  <a:pt x="104" y="201"/>
                </a:cubicBezTo>
                <a:cubicBezTo>
                  <a:pt x="96" y="189"/>
                  <a:pt x="90" y="176"/>
                  <a:pt x="87" y="161"/>
                </a:cubicBezTo>
                <a:moveTo>
                  <a:pt x="165" y="287"/>
                </a:moveTo>
                <a:cubicBezTo>
                  <a:pt x="135" y="293"/>
                  <a:pt x="106" y="287"/>
                  <a:pt x="82" y="271"/>
                </a:cubicBezTo>
                <a:cubicBezTo>
                  <a:pt x="233" y="120"/>
                  <a:pt x="233" y="120"/>
                  <a:pt x="233" y="120"/>
                </a:cubicBezTo>
                <a:cubicBezTo>
                  <a:pt x="241" y="132"/>
                  <a:pt x="246" y="145"/>
                  <a:pt x="249" y="159"/>
                </a:cubicBezTo>
                <a:cubicBezTo>
                  <a:pt x="261" y="218"/>
                  <a:pt x="223" y="275"/>
                  <a:pt x="165" y="287"/>
                </a:cubicBezTo>
              </a:path>
            </a:pathLst>
          </a:custGeom>
          <a:solidFill>
            <a:srgbClr val="00AE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1" name="Kantlogo" hidden="1"/>
          <p:cNvSpPr>
            <a:spLocks noChangeAspect="1" noEditPoints="1"/>
          </p:cNvSpPr>
          <p:nvPr/>
        </p:nvSpPr>
        <p:spPr bwMode="auto">
          <a:xfrm>
            <a:off x="4656000" y="2054372"/>
            <a:ext cx="2880000" cy="2749256"/>
          </a:xfrm>
          <a:custGeom>
            <a:avLst/>
            <a:gdLst>
              <a:gd name="T0" fmla="*/ 315 w 332"/>
              <a:gd name="T1" fmla="*/ 128 h 317"/>
              <a:gd name="T2" fmla="*/ 285 w 332"/>
              <a:gd name="T3" fmla="*/ 64 h 317"/>
              <a:gd name="T4" fmla="*/ 301 w 332"/>
              <a:gd name="T5" fmla="*/ 48 h 317"/>
              <a:gd name="T6" fmla="*/ 304 w 332"/>
              <a:gd name="T7" fmla="*/ 21 h 317"/>
              <a:gd name="T8" fmla="*/ 288 w 332"/>
              <a:gd name="T9" fmla="*/ 13 h 317"/>
              <a:gd name="T10" fmla="*/ 261 w 332"/>
              <a:gd name="T11" fmla="*/ 40 h 317"/>
              <a:gd name="T12" fmla="*/ 135 w 332"/>
              <a:gd name="T13" fmla="*/ 10 h 317"/>
              <a:gd name="T14" fmla="*/ 17 w 332"/>
              <a:gd name="T15" fmla="*/ 189 h 317"/>
              <a:gd name="T16" fmla="*/ 47 w 332"/>
              <a:gd name="T17" fmla="*/ 254 h 317"/>
              <a:gd name="T18" fmla="*/ 35 w 332"/>
              <a:gd name="T19" fmla="*/ 266 h 317"/>
              <a:gd name="T20" fmla="*/ 32 w 332"/>
              <a:gd name="T21" fmla="*/ 293 h 317"/>
              <a:gd name="T22" fmla="*/ 48 w 332"/>
              <a:gd name="T23" fmla="*/ 301 h 317"/>
              <a:gd name="T24" fmla="*/ 71 w 332"/>
              <a:gd name="T25" fmla="*/ 278 h 317"/>
              <a:gd name="T26" fmla="*/ 196 w 332"/>
              <a:gd name="T27" fmla="*/ 308 h 317"/>
              <a:gd name="T28" fmla="*/ 315 w 332"/>
              <a:gd name="T29" fmla="*/ 128 h 317"/>
              <a:gd name="T30" fmla="*/ 86 w 332"/>
              <a:gd name="T31" fmla="*/ 160 h 317"/>
              <a:gd name="T32" fmla="*/ 169 w 332"/>
              <a:gd name="T33" fmla="*/ 33 h 317"/>
              <a:gd name="T34" fmla="*/ 251 w 332"/>
              <a:gd name="T35" fmla="*/ 50 h 317"/>
              <a:gd name="T36" fmla="*/ 102 w 332"/>
              <a:gd name="T37" fmla="*/ 199 h 317"/>
              <a:gd name="T38" fmla="*/ 86 w 332"/>
              <a:gd name="T39" fmla="*/ 160 h 317"/>
              <a:gd name="T40" fmla="*/ 162 w 332"/>
              <a:gd name="T41" fmla="*/ 284 h 317"/>
              <a:gd name="T42" fmla="*/ 81 w 332"/>
              <a:gd name="T43" fmla="*/ 268 h 317"/>
              <a:gd name="T44" fmla="*/ 230 w 332"/>
              <a:gd name="T45" fmla="*/ 119 h 317"/>
              <a:gd name="T46" fmla="*/ 246 w 332"/>
              <a:gd name="T47" fmla="*/ 158 h 317"/>
              <a:gd name="T48" fmla="*/ 162 w 332"/>
              <a:gd name="T49" fmla="*/ 284 h 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32" h="317">
                <a:moveTo>
                  <a:pt x="315" y="128"/>
                </a:moveTo>
                <a:cubicBezTo>
                  <a:pt x="310" y="104"/>
                  <a:pt x="299" y="82"/>
                  <a:pt x="285" y="64"/>
                </a:cubicBezTo>
                <a:cubicBezTo>
                  <a:pt x="301" y="48"/>
                  <a:pt x="301" y="48"/>
                  <a:pt x="301" y="48"/>
                </a:cubicBezTo>
                <a:cubicBezTo>
                  <a:pt x="306" y="43"/>
                  <a:pt x="307" y="31"/>
                  <a:pt x="304" y="21"/>
                </a:cubicBezTo>
                <a:cubicBezTo>
                  <a:pt x="300" y="12"/>
                  <a:pt x="293" y="8"/>
                  <a:pt x="288" y="13"/>
                </a:cubicBezTo>
                <a:cubicBezTo>
                  <a:pt x="261" y="40"/>
                  <a:pt x="261" y="40"/>
                  <a:pt x="261" y="40"/>
                </a:cubicBezTo>
                <a:cubicBezTo>
                  <a:pt x="227" y="13"/>
                  <a:pt x="182" y="0"/>
                  <a:pt x="135" y="10"/>
                </a:cubicBezTo>
                <a:cubicBezTo>
                  <a:pt x="53" y="26"/>
                  <a:pt x="0" y="107"/>
                  <a:pt x="17" y="189"/>
                </a:cubicBezTo>
                <a:cubicBezTo>
                  <a:pt x="22" y="214"/>
                  <a:pt x="32" y="236"/>
                  <a:pt x="47" y="254"/>
                </a:cubicBezTo>
                <a:cubicBezTo>
                  <a:pt x="35" y="266"/>
                  <a:pt x="35" y="266"/>
                  <a:pt x="35" y="266"/>
                </a:cubicBezTo>
                <a:cubicBezTo>
                  <a:pt x="30" y="271"/>
                  <a:pt x="29" y="283"/>
                  <a:pt x="32" y="293"/>
                </a:cubicBezTo>
                <a:cubicBezTo>
                  <a:pt x="36" y="302"/>
                  <a:pt x="43" y="306"/>
                  <a:pt x="48" y="301"/>
                </a:cubicBezTo>
                <a:cubicBezTo>
                  <a:pt x="71" y="278"/>
                  <a:pt x="71" y="278"/>
                  <a:pt x="71" y="278"/>
                </a:cubicBezTo>
                <a:cubicBezTo>
                  <a:pt x="105" y="305"/>
                  <a:pt x="150" y="317"/>
                  <a:pt x="196" y="308"/>
                </a:cubicBezTo>
                <a:cubicBezTo>
                  <a:pt x="279" y="291"/>
                  <a:pt x="332" y="211"/>
                  <a:pt x="315" y="128"/>
                </a:cubicBezTo>
                <a:moveTo>
                  <a:pt x="86" y="160"/>
                </a:moveTo>
                <a:cubicBezTo>
                  <a:pt x="74" y="102"/>
                  <a:pt x="111" y="45"/>
                  <a:pt x="169" y="33"/>
                </a:cubicBezTo>
                <a:cubicBezTo>
                  <a:pt x="199" y="27"/>
                  <a:pt x="228" y="34"/>
                  <a:pt x="251" y="50"/>
                </a:cubicBezTo>
                <a:cubicBezTo>
                  <a:pt x="102" y="199"/>
                  <a:pt x="102" y="199"/>
                  <a:pt x="102" y="199"/>
                </a:cubicBezTo>
                <a:cubicBezTo>
                  <a:pt x="95" y="187"/>
                  <a:pt x="89" y="174"/>
                  <a:pt x="86" y="160"/>
                </a:cubicBezTo>
                <a:moveTo>
                  <a:pt x="162" y="284"/>
                </a:moveTo>
                <a:cubicBezTo>
                  <a:pt x="133" y="290"/>
                  <a:pt x="104" y="283"/>
                  <a:pt x="81" y="268"/>
                </a:cubicBezTo>
                <a:cubicBezTo>
                  <a:pt x="230" y="119"/>
                  <a:pt x="230" y="119"/>
                  <a:pt x="230" y="119"/>
                </a:cubicBezTo>
                <a:cubicBezTo>
                  <a:pt x="237" y="130"/>
                  <a:pt x="243" y="143"/>
                  <a:pt x="246" y="158"/>
                </a:cubicBezTo>
                <a:cubicBezTo>
                  <a:pt x="258" y="216"/>
                  <a:pt x="220" y="272"/>
                  <a:pt x="162" y="284"/>
                </a:cubicBezTo>
              </a:path>
            </a:pathLst>
          </a:custGeom>
          <a:noFill/>
          <a:ln w="15875" cap="flat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grpSp>
        <p:nvGrpSpPr>
          <p:cNvPr id="73" name="Skravertlogo" hidden="1"/>
          <p:cNvGrpSpPr>
            <a:grpSpLocks noChangeAspect="1"/>
          </p:cNvGrpSpPr>
          <p:nvPr/>
        </p:nvGrpSpPr>
        <p:grpSpPr bwMode="auto">
          <a:xfrm>
            <a:off x="4656000" y="1987582"/>
            <a:ext cx="2880000" cy="2882836"/>
            <a:chOff x="1627" y="448"/>
            <a:chExt cx="3047" cy="3050"/>
          </a:xfrm>
          <a:solidFill>
            <a:schemeClr val="accent1"/>
          </a:solidFill>
        </p:grpSpPr>
        <p:sp>
          <p:nvSpPr>
            <p:cNvPr id="74" name="Freeform 265"/>
            <p:cNvSpPr>
              <a:spLocks/>
            </p:cNvSpPr>
            <p:nvPr/>
          </p:nvSpPr>
          <p:spPr bwMode="auto">
            <a:xfrm>
              <a:off x="1629" y="1145"/>
              <a:ext cx="898" cy="927"/>
            </a:xfrm>
            <a:custGeom>
              <a:avLst/>
              <a:gdLst>
                <a:gd name="T0" fmla="*/ 358 w 379"/>
                <a:gd name="T1" fmla="*/ 33 h 391"/>
                <a:gd name="T2" fmla="*/ 379 w 379"/>
                <a:gd name="T3" fmla="*/ 0 h 391"/>
                <a:gd name="T4" fmla="*/ 0 w 379"/>
                <a:gd name="T5" fmla="*/ 380 h 391"/>
                <a:gd name="T6" fmla="*/ 1 w 379"/>
                <a:gd name="T7" fmla="*/ 391 h 391"/>
                <a:gd name="T8" fmla="*/ 358 w 379"/>
                <a:gd name="T9" fmla="*/ 33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391">
                  <a:moveTo>
                    <a:pt x="358" y="33"/>
                  </a:moveTo>
                  <a:cubicBezTo>
                    <a:pt x="364" y="22"/>
                    <a:pt x="372" y="11"/>
                    <a:pt x="379" y="0"/>
                  </a:cubicBezTo>
                  <a:lnTo>
                    <a:pt x="0" y="380"/>
                  </a:lnTo>
                  <a:cubicBezTo>
                    <a:pt x="0" y="384"/>
                    <a:pt x="0" y="387"/>
                    <a:pt x="1" y="391"/>
                  </a:cubicBezTo>
                  <a:lnTo>
                    <a:pt x="358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Freeform 266"/>
            <p:cNvSpPr>
              <a:spLocks/>
            </p:cNvSpPr>
            <p:nvPr/>
          </p:nvSpPr>
          <p:spPr bwMode="auto">
            <a:xfrm>
              <a:off x="1674" y="1684"/>
              <a:ext cx="659" cy="683"/>
            </a:xfrm>
            <a:custGeom>
              <a:avLst/>
              <a:gdLst>
                <a:gd name="T0" fmla="*/ 277 w 278"/>
                <a:gd name="T1" fmla="*/ 13 h 288"/>
                <a:gd name="T2" fmla="*/ 278 w 278"/>
                <a:gd name="T3" fmla="*/ 0 h 288"/>
                <a:gd name="T4" fmla="*/ 0 w 278"/>
                <a:gd name="T5" fmla="*/ 279 h 288"/>
                <a:gd name="T6" fmla="*/ 2 w 278"/>
                <a:gd name="T7" fmla="*/ 288 h 288"/>
                <a:gd name="T8" fmla="*/ 277 w 278"/>
                <a:gd name="T9" fmla="*/ 13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8" h="288">
                  <a:moveTo>
                    <a:pt x="277" y="13"/>
                  </a:moveTo>
                  <a:cubicBezTo>
                    <a:pt x="277" y="9"/>
                    <a:pt x="277" y="5"/>
                    <a:pt x="278" y="0"/>
                  </a:cubicBezTo>
                  <a:lnTo>
                    <a:pt x="0" y="279"/>
                  </a:lnTo>
                  <a:cubicBezTo>
                    <a:pt x="0" y="282"/>
                    <a:pt x="1" y="285"/>
                    <a:pt x="2" y="288"/>
                  </a:cubicBezTo>
                  <a:lnTo>
                    <a:pt x="277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6" name="Freeform 267"/>
            <p:cNvSpPr>
              <a:spLocks/>
            </p:cNvSpPr>
            <p:nvPr/>
          </p:nvSpPr>
          <p:spPr bwMode="auto">
            <a:xfrm>
              <a:off x="1653" y="1553"/>
              <a:ext cx="697" cy="721"/>
            </a:xfrm>
            <a:custGeom>
              <a:avLst/>
              <a:gdLst>
                <a:gd name="T0" fmla="*/ 292 w 294"/>
                <a:gd name="T1" fmla="*/ 13 h 304"/>
                <a:gd name="T2" fmla="*/ 294 w 294"/>
                <a:gd name="T3" fmla="*/ 0 h 304"/>
                <a:gd name="T4" fmla="*/ 0 w 294"/>
                <a:gd name="T5" fmla="*/ 294 h 304"/>
                <a:gd name="T6" fmla="*/ 2 w 294"/>
                <a:gd name="T7" fmla="*/ 304 h 304"/>
                <a:gd name="T8" fmla="*/ 292 w 294"/>
                <a:gd name="T9" fmla="*/ 13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4" h="304">
                  <a:moveTo>
                    <a:pt x="292" y="13"/>
                  </a:moveTo>
                  <a:cubicBezTo>
                    <a:pt x="293" y="9"/>
                    <a:pt x="293" y="4"/>
                    <a:pt x="294" y="0"/>
                  </a:cubicBezTo>
                  <a:lnTo>
                    <a:pt x="0" y="294"/>
                  </a:lnTo>
                  <a:cubicBezTo>
                    <a:pt x="1" y="297"/>
                    <a:pt x="1" y="301"/>
                    <a:pt x="2" y="304"/>
                  </a:cubicBezTo>
                  <a:lnTo>
                    <a:pt x="292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Freeform 268"/>
            <p:cNvSpPr>
              <a:spLocks/>
            </p:cNvSpPr>
            <p:nvPr/>
          </p:nvSpPr>
          <p:spPr bwMode="auto">
            <a:xfrm>
              <a:off x="1639" y="1392"/>
              <a:ext cx="758" cy="785"/>
            </a:xfrm>
            <a:custGeom>
              <a:avLst/>
              <a:gdLst>
                <a:gd name="T0" fmla="*/ 314 w 320"/>
                <a:gd name="T1" fmla="*/ 17 h 331"/>
                <a:gd name="T2" fmla="*/ 320 w 320"/>
                <a:gd name="T3" fmla="*/ 0 h 331"/>
                <a:gd name="T4" fmla="*/ 0 w 320"/>
                <a:gd name="T5" fmla="*/ 321 h 331"/>
                <a:gd name="T6" fmla="*/ 1 w 320"/>
                <a:gd name="T7" fmla="*/ 331 h 331"/>
                <a:gd name="T8" fmla="*/ 314 w 320"/>
                <a:gd name="T9" fmla="*/ 17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0" h="331">
                  <a:moveTo>
                    <a:pt x="314" y="17"/>
                  </a:moveTo>
                  <a:cubicBezTo>
                    <a:pt x="316" y="11"/>
                    <a:pt x="318" y="5"/>
                    <a:pt x="320" y="0"/>
                  </a:cubicBezTo>
                  <a:lnTo>
                    <a:pt x="0" y="321"/>
                  </a:lnTo>
                  <a:cubicBezTo>
                    <a:pt x="0" y="324"/>
                    <a:pt x="0" y="327"/>
                    <a:pt x="1" y="331"/>
                  </a:cubicBezTo>
                  <a:lnTo>
                    <a:pt x="314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8" name="Freeform 269"/>
            <p:cNvSpPr>
              <a:spLocks/>
            </p:cNvSpPr>
            <p:nvPr/>
          </p:nvSpPr>
          <p:spPr bwMode="auto">
            <a:xfrm>
              <a:off x="1793" y="493"/>
              <a:ext cx="2658" cy="2673"/>
            </a:xfrm>
            <a:custGeom>
              <a:avLst/>
              <a:gdLst>
                <a:gd name="T0" fmla="*/ 1122 w 1122"/>
                <a:gd name="T1" fmla="*/ 3 h 1127"/>
                <a:gd name="T2" fmla="*/ 1114 w 1122"/>
                <a:gd name="T3" fmla="*/ 0 h 1127"/>
                <a:gd name="T4" fmla="*/ 3 w 1122"/>
                <a:gd name="T5" fmla="*/ 1113 h 1127"/>
                <a:gd name="T6" fmla="*/ 0 w 1122"/>
                <a:gd name="T7" fmla="*/ 1127 h 1127"/>
                <a:gd name="T8" fmla="*/ 1122 w 1122"/>
                <a:gd name="T9" fmla="*/ 3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2" h="1127">
                  <a:moveTo>
                    <a:pt x="1122" y="3"/>
                  </a:moveTo>
                  <a:cubicBezTo>
                    <a:pt x="1119" y="2"/>
                    <a:pt x="1117" y="1"/>
                    <a:pt x="1114" y="0"/>
                  </a:cubicBezTo>
                  <a:lnTo>
                    <a:pt x="3" y="1113"/>
                  </a:lnTo>
                  <a:cubicBezTo>
                    <a:pt x="2" y="1118"/>
                    <a:pt x="1" y="1122"/>
                    <a:pt x="0" y="1127"/>
                  </a:cubicBezTo>
                  <a:lnTo>
                    <a:pt x="1122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9" name="Freeform 270"/>
            <p:cNvSpPr>
              <a:spLocks/>
            </p:cNvSpPr>
            <p:nvPr/>
          </p:nvSpPr>
          <p:spPr bwMode="auto">
            <a:xfrm>
              <a:off x="2776" y="450"/>
              <a:ext cx="472" cy="446"/>
            </a:xfrm>
            <a:custGeom>
              <a:avLst/>
              <a:gdLst>
                <a:gd name="T0" fmla="*/ 0 w 199"/>
                <a:gd name="T1" fmla="*/ 188 h 188"/>
                <a:gd name="T2" fmla="*/ 33 w 199"/>
                <a:gd name="T3" fmla="*/ 167 h 188"/>
                <a:gd name="T4" fmla="*/ 199 w 199"/>
                <a:gd name="T5" fmla="*/ 0 h 188"/>
                <a:gd name="T6" fmla="*/ 188 w 199"/>
                <a:gd name="T7" fmla="*/ 0 h 188"/>
                <a:gd name="T8" fmla="*/ 0 w 199"/>
                <a:gd name="T9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188">
                  <a:moveTo>
                    <a:pt x="0" y="188"/>
                  </a:moveTo>
                  <a:cubicBezTo>
                    <a:pt x="11" y="180"/>
                    <a:pt x="22" y="173"/>
                    <a:pt x="33" y="167"/>
                  </a:cubicBezTo>
                  <a:lnTo>
                    <a:pt x="199" y="0"/>
                  </a:lnTo>
                  <a:cubicBezTo>
                    <a:pt x="195" y="0"/>
                    <a:pt x="192" y="0"/>
                    <a:pt x="188" y="0"/>
                  </a:cubicBezTo>
                  <a:lnTo>
                    <a:pt x="0" y="1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" name="Freeform 271"/>
            <p:cNvSpPr>
              <a:spLocks/>
            </p:cNvSpPr>
            <p:nvPr/>
          </p:nvSpPr>
          <p:spPr bwMode="auto">
            <a:xfrm>
              <a:off x="3181" y="474"/>
              <a:ext cx="268" cy="244"/>
            </a:xfrm>
            <a:custGeom>
              <a:avLst/>
              <a:gdLst>
                <a:gd name="T0" fmla="*/ 0 w 113"/>
                <a:gd name="T1" fmla="*/ 103 h 103"/>
                <a:gd name="T2" fmla="*/ 1 w 113"/>
                <a:gd name="T3" fmla="*/ 103 h 103"/>
                <a:gd name="T4" fmla="*/ 14 w 113"/>
                <a:gd name="T5" fmla="*/ 101 h 103"/>
                <a:gd name="T6" fmla="*/ 113 w 113"/>
                <a:gd name="T7" fmla="*/ 1 h 103"/>
                <a:gd name="T8" fmla="*/ 104 w 113"/>
                <a:gd name="T9" fmla="*/ 0 h 103"/>
                <a:gd name="T10" fmla="*/ 0 w 113"/>
                <a:gd name="T1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103">
                  <a:moveTo>
                    <a:pt x="0" y="103"/>
                  </a:moveTo>
                  <a:cubicBezTo>
                    <a:pt x="1" y="103"/>
                    <a:pt x="1" y="103"/>
                    <a:pt x="1" y="103"/>
                  </a:cubicBezTo>
                  <a:cubicBezTo>
                    <a:pt x="5" y="102"/>
                    <a:pt x="10" y="101"/>
                    <a:pt x="14" y="101"/>
                  </a:cubicBezTo>
                  <a:lnTo>
                    <a:pt x="113" y="1"/>
                  </a:lnTo>
                  <a:cubicBezTo>
                    <a:pt x="110" y="1"/>
                    <a:pt x="107" y="0"/>
                    <a:pt x="104" y="0"/>
                  </a:cubicBezTo>
                  <a:lnTo>
                    <a:pt x="0" y="1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" name="Freeform 272"/>
            <p:cNvSpPr>
              <a:spLocks/>
            </p:cNvSpPr>
            <p:nvPr/>
          </p:nvSpPr>
          <p:spPr bwMode="auto">
            <a:xfrm>
              <a:off x="1840" y="2177"/>
              <a:ext cx="578" cy="590"/>
            </a:xfrm>
            <a:custGeom>
              <a:avLst/>
              <a:gdLst>
                <a:gd name="T0" fmla="*/ 244 w 244"/>
                <a:gd name="T1" fmla="*/ 8 h 249"/>
                <a:gd name="T2" fmla="*/ 241 w 244"/>
                <a:gd name="T3" fmla="*/ 0 h 249"/>
                <a:gd name="T4" fmla="*/ 0 w 244"/>
                <a:gd name="T5" fmla="*/ 242 h 249"/>
                <a:gd name="T6" fmla="*/ 4 w 244"/>
                <a:gd name="T7" fmla="*/ 249 h 249"/>
                <a:gd name="T8" fmla="*/ 244 w 244"/>
                <a:gd name="T9" fmla="*/ 8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249">
                  <a:moveTo>
                    <a:pt x="244" y="8"/>
                  </a:moveTo>
                  <a:cubicBezTo>
                    <a:pt x="243" y="6"/>
                    <a:pt x="242" y="3"/>
                    <a:pt x="241" y="0"/>
                  </a:cubicBezTo>
                  <a:lnTo>
                    <a:pt x="0" y="242"/>
                  </a:lnTo>
                  <a:cubicBezTo>
                    <a:pt x="1" y="244"/>
                    <a:pt x="3" y="246"/>
                    <a:pt x="4" y="249"/>
                  </a:cubicBezTo>
                  <a:lnTo>
                    <a:pt x="244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" name="Freeform 273"/>
            <p:cNvSpPr>
              <a:spLocks/>
            </p:cNvSpPr>
            <p:nvPr/>
          </p:nvSpPr>
          <p:spPr bwMode="auto">
            <a:xfrm>
              <a:off x="1883" y="2255"/>
              <a:ext cx="573" cy="581"/>
            </a:xfrm>
            <a:custGeom>
              <a:avLst/>
              <a:gdLst>
                <a:gd name="T0" fmla="*/ 242 w 242"/>
                <a:gd name="T1" fmla="*/ 8 h 245"/>
                <a:gd name="T2" fmla="*/ 238 w 242"/>
                <a:gd name="T3" fmla="*/ 0 h 245"/>
                <a:gd name="T4" fmla="*/ 0 w 242"/>
                <a:gd name="T5" fmla="*/ 238 h 245"/>
                <a:gd name="T6" fmla="*/ 5 w 242"/>
                <a:gd name="T7" fmla="*/ 245 h 245"/>
                <a:gd name="T8" fmla="*/ 242 w 242"/>
                <a:gd name="T9" fmla="*/ 8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2" h="245">
                  <a:moveTo>
                    <a:pt x="242" y="8"/>
                  </a:moveTo>
                  <a:cubicBezTo>
                    <a:pt x="240" y="5"/>
                    <a:pt x="239" y="3"/>
                    <a:pt x="238" y="0"/>
                  </a:cubicBezTo>
                  <a:lnTo>
                    <a:pt x="0" y="238"/>
                  </a:lnTo>
                  <a:cubicBezTo>
                    <a:pt x="2" y="240"/>
                    <a:pt x="3" y="243"/>
                    <a:pt x="5" y="245"/>
                  </a:cubicBezTo>
                  <a:lnTo>
                    <a:pt x="242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" name="Freeform 274"/>
            <p:cNvSpPr>
              <a:spLocks/>
            </p:cNvSpPr>
            <p:nvPr/>
          </p:nvSpPr>
          <p:spPr bwMode="auto">
            <a:xfrm>
              <a:off x="1930" y="2329"/>
              <a:ext cx="569" cy="574"/>
            </a:xfrm>
            <a:custGeom>
              <a:avLst/>
              <a:gdLst>
                <a:gd name="T0" fmla="*/ 240 w 240"/>
                <a:gd name="T1" fmla="*/ 7 h 242"/>
                <a:gd name="T2" fmla="*/ 235 w 240"/>
                <a:gd name="T3" fmla="*/ 0 h 242"/>
                <a:gd name="T4" fmla="*/ 0 w 240"/>
                <a:gd name="T5" fmla="*/ 235 h 242"/>
                <a:gd name="T6" fmla="*/ 5 w 240"/>
                <a:gd name="T7" fmla="*/ 242 h 242"/>
                <a:gd name="T8" fmla="*/ 240 w 240"/>
                <a:gd name="T9" fmla="*/ 7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2">
                  <a:moveTo>
                    <a:pt x="240" y="7"/>
                  </a:moveTo>
                  <a:cubicBezTo>
                    <a:pt x="238" y="5"/>
                    <a:pt x="237" y="2"/>
                    <a:pt x="235" y="0"/>
                  </a:cubicBezTo>
                  <a:lnTo>
                    <a:pt x="0" y="235"/>
                  </a:lnTo>
                  <a:cubicBezTo>
                    <a:pt x="2" y="237"/>
                    <a:pt x="4" y="240"/>
                    <a:pt x="5" y="242"/>
                  </a:cubicBezTo>
                  <a:lnTo>
                    <a:pt x="240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4" name="Freeform 275"/>
            <p:cNvSpPr>
              <a:spLocks/>
            </p:cNvSpPr>
            <p:nvPr/>
          </p:nvSpPr>
          <p:spPr bwMode="auto">
            <a:xfrm>
              <a:off x="1729" y="1906"/>
              <a:ext cx="613" cy="631"/>
            </a:xfrm>
            <a:custGeom>
              <a:avLst/>
              <a:gdLst>
                <a:gd name="T0" fmla="*/ 259 w 259"/>
                <a:gd name="T1" fmla="*/ 10 h 266"/>
                <a:gd name="T2" fmla="*/ 257 w 259"/>
                <a:gd name="T3" fmla="*/ 0 h 266"/>
                <a:gd name="T4" fmla="*/ 0 w 259"/>
                <a:gd name="T5" fmla="*/ 258 h 266"/>
                <a:gd name="T6" fmla="*/ 3 w 259"/>
                <a:gd name="T7" fmla="*/ 266 h 266"/>
                <a:gd name="T8" fmla="*/ 259 w 259"/>
                <a:gd name="T9" fmla="*/ 1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9" h="266">
                  <a:moveTo>
                    <a:pt x="259" y="10"/>
                  </a:moveTo>
                  <a:cubicBezTo>
                    <a:pt x="258" y="7"/>
                    <a:pt x="258" y="4"/>
                    <a:pt x="257" y="0"/>
                  </a:cubicBezTo>
                  <a:lnTo>
                    <a:pt x="0" y="258"/>
                  </a:lnTo>
                  <a:cubicBezTo>
                    <a:pt x="1" y="261"/>
                    <a:pt x="2" y="264"/>
                    <a:pt x="3" y="266"/>
                  </a:cubicBezTo>
                  <a:lnTo>
                    <a:pt x="259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" name="Freeform 276"/>
            <p:cNvSpPr>
              <a:spLocks/>
            </p:cNvSpPr>
            <p:nvPr/>
          </p:nvSpPr>
          <p:spPr bwMode="auto">
            <a:xfrm>
              <a:off x="1800" y="2094"/>
              <a:ext cx="588" cy="600"/>
            </a:xfrm>
            <a:custGeom>
              <a:avLst/>
              <a:gdLst>
                <a:gd name="T0" fmla="*/ 248 w 248"/>
                <a:gd name="T1" fmla="*/ 8 h 253"/>
                <a:gd name="T2" fmla="*/ 245 w 248"/>
                <a:gd name="T3" fmla="*/ 0 h 253"/>
                <a:gd name="T4" fmla="*/ 0 w 248"/>
                <a:gd name="T5" fmla="*/ 246 h 253"/>
                <a:gd name="T6" fmla="*/ 3 w 248"/>
                <a:gd name="T7" fmla="*/ 253 h 253"/>
                <a:gd name="T8" fmla="*/ 248 w 248"/>
                <a:gd name="T9" fmla="*/ 8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253">
                  <a:moveTo>
                    <a:pt x="248" y="8"/>
                  </a:moveTo>
                  <a:cubicBezTo>
                    <a:pt x="247" y="6"/>
                    <a:pt x="246" y="3"/>
                    <a:pt x="245" y="0"/>
                  </a:cubicBezTo>
                  <a:lnTo>
                    <a:pt x="0" y="246"/>
                  </a:lnTo>
                  <a:cubicBezTo>
                    <a:pt x="1" y="248"/>
                    <a:pt x="2" y="250"/>
                    <a:pt x="3" y="253"/>
                  </a:cubicBezTo>
                  <a:lnTo>
                    <a:pt x="24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" name="Freeform 277"/>
            <p:cNvSpPr>
              <a:spLocks/>
            </p:cNvSpPr>
            <p:nvPr/>
          </p:nvSpPr>
          <p:spPr bwMode="auto">
            <a:xfrm>
              <a:off x="1698" y="1802"/>
              <a:ext cx="633" cy="652"/>
            </a:xfrm>
            <a:custGeom>
              <a:avLst/>
              <a:gdLst>
                <a:gd name="T0" fmla="*/ 267 w 267"/>
                <a:gd name="T1" fmla="*/ 11 h 275"/>
                <a:gd name="T2" fmla="*/ 266 w 267"/>
                <a:gd name="T3" fmla="*/ 0 h 275"/>
                <a:gd name="T4" fmla="*/ 0 w 267"/>
                <a:gd name="T5" fmla="*/ 266 h 275"/>
                <a:gd name="T6" fmla="*/ 3 w 267"/>
                <a:gd name="T7" fmla="*/ 275 h 275"/>
                <a:gd name="T8" fmla="*/ 267 w 267"/>
                <a:gd name="T9" fmla="*/ 1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7" h="275">
                  <a:moveTo>
                    <a:pt x="267" y="11"/>
                  </a:moveTo>
                  <a:cubicBezTo>
                    <a:pt x="267" y="7"/>
                    <a:pt x="267" y="3"/>
                    <a:pt x="266" y="0"/>
                  </a:cubicBezTo>
                  <a:lnTo>
                    <a:pt x="0" y="266"/>
                  </a:lnTo>
                  <a:cubicBezTo>
                    <a:pt x="1" y="269"/>
                    <a:pt x="2" y="272"/>
                    <a:pt x="3" y="275"/>
                  </a:cubicBezTo>
                  <a:lnTo>
                    <a:pt x="267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7" name="Freeform 278"/>
            <p:cNvSpPr>
              <a:spLocks/>
            </p:cNvSpPr>
            <p:nvPr/>
          </p:nvSpPr>
          <p:spPr bwMode="auto">
            <a:xfrm>
              <a:off x="1762" y="2004"/>
              <a:ext cx="599" cy="614"/>
            </a:xfrm>
            <a:custGeom>
              <a:avLst/>
              <a:gdLst>
                <a:gd name="T0" fmla="*/ 253 w 253"/>
                <a:gd name="T1" fmla="*/ 9 h 259"/>
                <a:gd name="T2" fmla="*/ 250 w 253"/>
                <a:gd name="T3" fmla="*/ 0 h 259"/>
                <a:gd name="T4" fmla="*/ 0 w 253"/>
                <a:gd name="T5" fmla="*/ 251 h 259"/>
                <a:gd name="T6" fmla="*/ 3 w 253"/>
                <a:gd name="T7" fmla="*/ 259 h 259"/>
                <a:gd name="T8" fmla="*/ 253 w 253"/>
                <a:gd name="T9" fmla="*/ 9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259">
                  <a:moveTo>
                    <a:pt x="253" y="9"/>
                  </a:moveTo>
                  <a:cubicBezTo>
                    <a:pt x="252" y="6"/>
                    <a:pt x="251" y="3"/>
                    <a:pt x="250" y="0"/>
                  </a:cubicBezTo>
                  <a:lnTo>
                    <a:pt x="0" y="251"/>
                  </a:lnTo>
                  <a:cubicBezTo>
                    <a:pt x="1" y="254"/>
                    <a:pt x="2" y="256"/>
                    <a:pt x="3" y="259"/>
                  </a:cubicBezTo>
                  <a:lnTo>
                    <a:pt x="253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" name="Freeform 279"/>
            <p:cNvSpPr>
              <a:spLocks/>
            </p:cNvSpPr>
            <p:nvPr/>
          </p:nvSpPr>
          <p:spPr bwMode="auto">
            <a:xfrm>
              <a:off x="3020" y="457"/>
              <a:ext cx="332" cy="309"/>
            </a:xfrm>
            <a:custGeom>
              <a:avLst/>
              <a:gdLst>
                <a:gd name="T0" fmla="*/ 0 w 140"/>
                <a:gd name="T1" fmla="*/ 130 h 130"/>
                <a:gd name="T2" fmla="*/ 18 w 140"/>
                <a:gd name="T3" fmla="*/ 124 h 130"/>
                <a:gd name="T4" fmla="*/ 140 w 140"/>
                <a:gd name="T5" fmla="*/ 2 h 130"/>
                <a:gd name="T6" fmla="*/ 130 w 140"/>
                <a:gd name="T7" fmla="*/ 0 h 130"/>
                <a:gd name="T8" fmla="*/ 0 w 140"/>
                <a:gd name="T9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30">
                  <a:moveTo>
                    <a:pt x="0" y="130"/>
                  </a:moveTo>
                  <a:cubicBezTo>
                    <a:pt x="6" y="128"/>
                    <a:pt x="12" y="126"/>
                    <a:pt x="18" y="124"/>
                  </a:cubicBezTo>
                  <a:lnTo>
                    <a:pt x="140" y="2"/>
                  </a:lnTo>
                  <a:cubicBezTo>
                    <a:pt x="137" y="1"/>
                    <a:pt x="133" y="1"/>
                    <a:pt x="130" y="0"/>
                  </a:cubicBezTo>
                  <a:lnTo>
                    <a:pt x="0" y="1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" name="Freeform 280"/>
            <p:cNvSpPr>
              <a:spLocks/>
            </p:cNvSpPr>
            <p:nvPr/>
          </p:nvSpPr>
          <p:spPr bwMode="auto">
            <a:xfrm>
              <a:off x="1684" y="505"/>
              <a:ext cx="1054" cy="1058"/>
            </a:xfrm>
            <a:custGeom>
              <a:avLst/>
              <a:gdLst>
                <a:gd name="T0" fmla="*/ 445 w 445"/>
                <a:gd name="T1" fmla="*/ 0 h 446"/>
                <a:gd name="T2" fmla="*/ 429 w 445"/>
                <a:gd name="T3" fmla="*/ 5 h 446"/>
                <a:gd name="T4" fmla="*/ 4 w 445"/>
                <a:gd name="T5" fmla="*/ 430 h 446"/>
                <a:gd name="T6" fmla="*/ 0 w 445"/>
                <a:gd name="T7" fmla="*/ 446 h 446"/>
                <a:gd name="T8" fmla="*/ 445 w 445"/>
                <a:gd name="T9" fmla="*/ 0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" h="446">
                  <a:moveTo>
                    <a:pt x="445" y="0"/>
                  </a:moveTo>
                  <a:cubicBezTo>
                    <a:pt x="439" y="2"/>
                    <a:pt x="434" y="3"/>
                    <a:pt x="429" y="5"/>
                  </a:cubicBezTo>
                  <a:lnTo>
                    <a:pt x="4" y="430"/>
                  </a:lnTo>
                  <a:cubicBezTo>
                    <a:pt x="3" y="435"/>
                    <a:pt x="1" y="441"/>
                    <a:pt x="0" y="446"/>
                  </a:cubicBezTo>
                  <a:lnTo>
                    <a:pt x="44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" name="Freeform 281"/>
            <p:cNvSpPr>
              <a:spLocks/>
            </p:cNvSpPr>
            <p:nvPr/>
          </p:nvSpPr>
          <p:spPr bwMode="auto">
            <a:xfrm>
              <a:off x="1651" y="472"/>
              <a:ext cx="1234" cy="1238"/>
            </a:xfrm>
            <a:custGeom>
              <a:avLst/>
              <a:gdLst>
                <a:gd name="T0" fmla="*/ 521 w 521"/>
                <a:gd name="T1" fmla="*/ 0 h 522"/>
                <a:gd name="T2" fmla="*/ 507 w 521"/>
                <a:gd name="T3" fmla="*/ 2 h 522"/>
                <a:gd name="T4" fmla="*/ 2 w 521"/>
                <a:gd name="T5" fmla="*/ 508 h 522"/>
                <a:gd name="T6" fmla="*/ 0 w 521"/>
                <a:gd name="T7" fmla="*/ 522 h 522"/>
                <a:gd name="T8" fmla="*/ 521 w 521"/>
                <a:gd name="T9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1" h="522">
                  <a:moveTo>
                    <a:pt x="521" y="0"/>
                  </a:moveTo>
                  <a:cubicBezTo>
                    <a:pt x="517" y="1"/>
                    <a:pt x="512" y="2"/>
                    <a:pt x="507" y="2"/>
                  </a:cubicBezTo>
                  <a:lnTo>
                    <a:pt x="2" y="508"/>
                  </a:lnTo>
                  <a:cubicBezTo>
                    <a:pt x="1" y="513"/>
                    <a:pt x="0" y="518"/>
                    <a:pt x="0" y="522"/>
                  </a:cubicBezTo>
                  <a:lnTo>
                    <a:pt x="5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" name="Freeform 282"/>
            <p:cNvSpPr>
              <a:spLocks/>
            </p:cNvSpPr>
            <p:nvPr/>
          </p:nvSpPr>
          <p:spPr bwMode="auto">
            <a:xfrm>
              <a:off x="1632" y="453"/>
              <a:ext cx="1386" cy="1389"/>
            </a:xfrm>
            <a:custGeom>
              <a:avLst/>
              <a:gdLst>
                <a:gd name="T0" fmla="*/ 585 w 585"/>
                <a:gd name="T1" fmla="*/ 0 h 586"/>
                <a:gd name="T2" fmla="*/ 572 w 585"/>
                <a:gd name="T3" fmla="*/ 2 h 586"/>
                <a:gd name="T4" fmla="*/ 2 w 585"/>
                <a:gd name="T5" fmla="*/ 573 h 586"/>
                <a:gd name="T6" fmla="*/ 0 w 585"/>
                <a:gd name="T7" fmla="*/ 586 h 586"/>
                <a:gd name="T8" fmla="*/ 585 w 585"/>
                <a:gd name="T9" fmla="*/ 0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5" h="586">
                  <a:moveTo>
                    <a:pt x="585" y="0"/>
                  </a:moveTo>
                  <a:cubicBezTo>
                    <a:pt x="581" y="1"/>
                    <a:pt x="576" y="1"/>
                    <a:pt x="572" y="2"/>
                  </a:cubicBezTo>
                  <a:lnTo>
                    <a:pt x="2" y="573"/>
                  </a:lnTo>
                  <a:cubicBezTo>
                    <a:pt x="1" y="577"/>
                    <a:pt x="1" y="581"/>
                    <a:pt x="0" y="586"/>
                  </a:cubicBezTo>
                  <a:lnTo>
                    <a:pt x="58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" name="Freeform 283"/>
            <p:cNvSpPr>
              <a:spLocks/>
            </p:cNvSpPr>
            <p:nvPr/>
          </p:nvSpPr>
          <p:spPr bwMode="auto">
            <a:xfrm>
              <a:off x="3146" y="1966"/>
              <a:ext cx="1528" cy="1532"/>
            </a:xfrm>
            <a:custGeom>
              <a:avLst/>
              <a:gdLst>
                <a:gd name="T0" fmla="*/ 645 w 645"/>
                <a:gd name="T1" fmla="*/ 0 h 646"/>
                <a:gd name="T2" fmla="*/ 0 w 645"/>
                <a:gd name="T3" fmla="*/ 646 h 646"/>
                <a:gd name="T4" fmla="*/ 11 w 645"/>
                <a:gd name="T5" fmla="*/ 646 h 646"/>
                <a:gd name="T6" fmla="*/ 644 w 645"/>
                <a:gd name="T7" fmla="*/ 11 h 646"/>
                <a:gd name="T8" fmla="*/ 645 w 645"/>
                <a:gd name="T9" fmla="*/ 0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646">
                  <a:moveTo>
                    <a:pt x="645" y="0"/>
                  </a:moveTo>
                  <a:lnTo>
                    <a:pt x="0" y="646"/>
                  </a:lnTo>
                  <a:cubicBezTo>
                    <a:pt x="3" y="646"/>
                    <a:pt x="7" y="646"/>
                    <a:pt x="11" y="646"/>
                  </a:cubicBezTo>
                  <a:lnTo>
                    <a:pt x="644" y="11"/>
                  </a:lnTo>
                  <a:cubicBezTo>
                    <a:pt x="645" y="7"/>
                    <a:pt x="645" y="4"/>
                    <a:pt x="64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" name="Freeform 284"/>
            <p:cNvSpPr>
              <a:spLocks/>
            </p:cNvSpPr>
            <p:nvPr/>
          </p:nvSpPr>
          <p:spPr bwMode="auto">
            <a:xfrm>
              <a:off x="1743" y="567"/>
              <a:ext cx="820" cy="820"/>
            </a:xfrm>
            <a:custGeom>
              <a:avLst/>
              <a:gdLst>
                <a:gd name="T0" fmla="*/ 346 w 346"/>
                <a:gd name="T1" fmla="*/ 0 h 346"/>
                <a:gd name="T2" fmla="*/ 326 w 346"/>
                <a:gd name="T3" fmla="*/ 8 h 346"/>
                <a:gd name="T4" fmla="*/ 9 w 346"/>
                <a:gd name="T5" fmla="*/ 326 h 346"/>
                <a:gd name="T6" fmla="*/ 0 w 346"/>
                <a:gd name="T7" fmla="*/ 346 h 346"/>
                <a:gd name="T8" fmla="*/ 346 w 346"/>
                <a:gd name="T9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6" h="346">
                  <a:moveTo>
                    <a:pt x="346" y="0"/>
                  </a:moveTo>
                  <a:cubicBezTo>
                    <a:pt x="340" y="2"/>
                    <a:pt x="333" y="5"/>
                    <a:pt x="326" y="8"/>
                  </a:cubicBezTo>
                  <a:lnTo>
                    <a:pt x="9" y="326"/>
                  </a:lnTo>
                  <a:cubicBezTo>
                    <a:pt x="6" y="333"/>
                    <a:pt x="3" y="339"/>
                    <a:pt x="0" y="346"/>
                  </a:cubicBezTo>
                  <a:lnTo>
                    <a:pt x="34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" name="Freeform 285"/>
            <p:cNvSpPr>
              <a:spLocks/>
            </p:cNvSpPr>
            <p:nvPr/>
          </p:nvSpPr>
          <p:spPr bwMode="auto">
            <a:xfrm>
              <a:off x="1627" y="448"/>
              <a:ext cx="1509" cy="1513"/>
            </a:xfrm>
            <a:custGeom>
              <a:avLst/>
              <a:gdLst>
                <a:gd name="T0" fmla="*/ 637 w 637"/>
                <a:gd name="T1" fmla="*/ 0 h 638"/>
                <a:gd name="T2" fmla="*/ 626 w 637"/>
                <a:gd name="T3" fmla="*/ 0 h 638"/>
                <a:gd name="T4" fmla="*/ 0 w 637"/>
                <a:gd name="T5" fmla="*/ 627 h 638"/>
                <a:gd name="T6" fmla="*/ 0 w 637"/>
                <a:gd name="T7" fmla="*/ 638 h 638"/>
                <a:gd name="T8" fmla="*/ 637 w 637"/>
                <a:gd name="T9" fmla="*/ 0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7" h="638">
                  <a:moveTo>
                    <a:pt x="637" y="0"/>
                  </a:moveTo>
                  <a:cubicBezTo>
                    <a:pt x="633" y="0"/>
                    <a:pt x="630" y="0"/>
                    <a:pt x="626" y="0"/>
                  </a:cubicBezTo>
                  <a:lnTo>
                    <a:pt x="0" y="627"/>
                  </a:lnTo>
                  <a:cubicBezTo>
                    <a:pt x="0" y="630"/>
                    <a:pt x="0" y="634"/>
                    <a:pt x="0" y="638"/>
                  </a:cubicBezTo>
                  <a:lnTo>
                    <a:pt x="6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" name="Freeform 286"/>
            <p:cNvSpPr>
              <a:spLocks/>
            </p:cNvSpPr>
            <p:nvPr/>
          </p:nvSpPr>
          <p:spPr bwMode="auto">
            <a:xfrm>
              <a:off x="1871" y="692"/>
              <a:ext cx="453" cy="453"/>
            </a:xfrm>
            <a:custGeom>
              <a:avLst/>
              <a:gdLst>
                <a:gd name="T0" fmla="*/ 191 w 191"/>
                <a:gd name="T1" fmla="*/ 0 h 191"/>
                <a:gd name="T2" fmla="*/ 154 w 191"/>
                <a:gd name="T3" fmla="*/ 26 h 191"/>
                <a:gd name="T4" fmla="*/ 26 w 191"/>
                <a:gd name="T5" fmla="*/ 154 h 191"/>
                <a:gd name="T6" fmla="*/ 0 w 191"/>
                <a:gd name="T7" fmla="*/ 191 h 191"/>
                <a:gd name="T8" fmla="*/ 191 w 191"/>
                <a:gd name="T9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191">
                  <a:moveTo>
                    <a:pt x="191" y="0"/>
                  </a:moveTo>
                  <a:cubicBezTo>
                    <a:pt x="178" y="8"/>
                    <a:pt x="166" y="17"/>
                    <a:pt x="154" y="26"/>
                  </a:cubicBezTo>
                  <a:lnTo>
                    <a:pt x="26" y="154"/>
                  </a:lnTo>
                  <a:cubicBezTo>
                    <a:pt x="17" y="166"/>
                    <a:pt x="8" y="179"/>
                    <a:pt x="0" y="191"/>
                  </a:cubicBezTo>
                  <a:lnTo>
                    <a:pt x="19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" name="Freeform 287"/>
            <p:cNvSpPr>
              <a:spLocks/>
            </p:cNvSpPr>
            <p:nvPr/>
          </p:nvSpPr>
          <p:spPr bwMode="auto">
            <a:xfrm>
              <a:off x="3885" y="704"/>
              <a:ext cx="125" cy="119"/>
            </a:xfrm>
            <a:custGeom>
              <a:avLst/>
              <a:gdLst>
                <a:gd name="T0" fmla="*/ 0 w 53"/>
                <a:gd name="T1" fmla="*/ 46 h 50"/>
                <a:gd name="T2" fmla="*/ 7 w 53"/>
                <a:gd name="T3" fmla="*/ 50 h 50"/>
                <a:gd name="T4" fmla="*/ 53 w 53"/>
                <a:gd name="T5" fmla="*/ 4 h 50"/>
                <a:gd name="T6" fmla="*/ 46 w 53"/>
                <a:gd name="T7" fmla="*/ 0 h 50"/>
                <a:gd name="T8" fmla="*/ 0 w 53"/>
                <a:gd name="T9" fmla="*/ 4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50">
                  <a:moveTo>
                    <a:pt x="0" y="46"/>
                  </a:moveTo>
                  <a:cubicBezTo>
                    <a:pt x="2" y="48"/>
                    <a:pt x="5" y="49"/>
                    <a:pt x="7" y="50"/>
                  </a:cubicBezTo>
                  <a:lnTo>
                    <a:pt x="53" y="4"/>
                  </a:lnTo>
                  <a:cubicBezTo>
                    <a:pt x="51" y="3"/>
                    <a:pt x="48" y="1"/>
                    <a:pt x="46" y="0"/>
                  </a:cubicBezTo>
                  <a:lnTo>
                    <a:pt x="0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" name="Freeform 288"/>
            <p:cNvSpPr>
              <a:spLocks/>
            </p:cNvSpPr>
            <p:nvPr/>
          </p:nvSpPr>
          <p:spPr bwMode="auto">
            <a:xfrm>
              <a:off x="3724" y="619"/>
              <a:ext cx="144" cy="135"/>
            </a:xfrm>
            <a:custGeom>
              <a:avLst/>
              <a:gdLst>
                <a:gd name="T0" fmla="*/ 0 w 61"/>
                <a:gd name="T1" fmla="*/ 54 h 57"/>
                <a:gd name="T2" fmla="*/ 8 w 61"/>
                <a:gd name="T3" fmla="*/ 57 h 57"/>
                <a:gd name="T4" fmla="*/ 61 w 61"/>
                <a:gd name="T5" fmla="*/ 4 h 57"/>
                <a:gd name="T6" fmla="*/ 54 w 61"/>
                <a:gd name="T7" fmla="*/ 0 h 57"/>
                <a:gd name="T8" fmla="*/ 0 w 61"/>
                <a:gd name="T9" fmla="*/ 5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57">
                  <a:moveTo>
                    <a:pt x="0" y="54"/>
                  </a:moveTo>
                  <a:cubicBezTo>
                    <a:pt x="3" y="55"/>
                    <a:pt x="5" y="56"/>
                    <a:pt x="8" y="57"/>
                  </a:cubicBezTo>
                  <a:lnTo>
                    <a:pt x="61" y="4"/>
                  </a:lnTo>
                  <a:cubicBezTo>
                    <a:pt x="59" y="3"/>
                    <a:pt x="56" y="1"/>
                    <a:pt x="54" y="0"/>
                  </a:cubicBezTo>
                  <a:lnTo>
                    <a:pt x="0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" name="Freeform 289"/>
            <p:cNvSpPr>
              <a:spLocks/>
            </p:cNvSpPr>
            <p:nvPr/>
          </p:nvSpPr>
          <p:spPr bwMode="auto">
            <a:xfrm>
              <a:off x="3958" y="752"/>
              <a:ext cx="119" cy="113"/>
            </a:xfrm>
            <a:custGeom>
              <a:avLst/>
              <a:gdLst>
                <a:gd name="T0" fmla="*/ 43 w 50"/>
                <a:gd name="T1" fmla="*/ 0 h 48"/>
                <a:gd name="T2" fmla="*/ 0 w 50"/>
                <a:gd name="T3" fmla="*/ 43 h 48"/>
                <a:gd name="T4" fmla="*/ 7 w 50"/>
                <a:gd name="T5" fmla="*/ 48 h 48"/>
                <a:gd name="T6" fmla="*/ 50 w 50"/>
                <a:gd name="T7" fmla="*/ 5 h 48"/>
                <a:gd name="T8" fmla="*/ 43 w 50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48">
                  <a:moveTo>
                    <a:pt x="43" y="0"/>
                  </a:moveTo>
                  <a:lnTo>
                    <a:pt x="0" y="43"/>
                  </a:lnTo>
                  <a:cubicBezTo>
                    <a:pt x="2" y="45"/>
                    <a:pt x="4" y="46"/>
                    <a:pt x="7" y="48"/>
                  </a:cubicBezTo>
                  <a:lnTo>
                    <a:pt x="50" y="5"/>
                  </a:lnTo>
                  <a:cubicBezTo>
                    <a:pt x="48" y="3"/>
                    <a:pt x="45" y="1"/>
                    <a:pt x="4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" name="Freeform 290"/>
            <p:cNvSpPr>
              <a:spLocks/>
            </p:cNvSpPr>
            <p:nvPr/>
          </p:nvSpPr>
          <p:spPr bwMode="auto">
            <a:xfrm>
              <a:off x="3430" y="519"/>
              <a:ext cx="199" cy="178"/>
            </a:xfrm>
            <a:custGeom>
              <a:avLst/>
              <a:gdLst>
                <a:gd name="T0" fmla="*/ 0 w 84"/>
                <a:gd name="T1" fmla="*/ 75 h 75"/>
                <a:gd name="T2" fmla="*/ 11 w 84"/>
                <a:gd name="T3" fmla="*/ 75 h 75"/>
                <a:gd name="T4" fmla="*/ 84 w 84"/>
                <a:gd name="T5" fmla="*/ 3 h 75"/>
                <a:gd name="T6" fmla="*/ 76 w 84"/>
                <a:gd name="T7" fmla="*/ 0 h 75"/>
                <a:gd name="T8" fmla="*/ 0 w 84"/>
                <a:gd name="T9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5">
                  <a:moveTo>
                    <a:pt x="0" y="75"/>
                  </a:moveTo>
                  <a:cubicBezTo>
                    <a:pt x="4" y="75"/>
                    <a:pt x="8" y="75"/>
                    <a:pt x="11" y="75"/>
                  </a:cubicBezTo>
                  <a:lnTo>
                    <a:pt x="84" y="3"/>
                  </a:lnTo>
                  <a:cubicBezTo>
                    <a:pt x="81" y="2"/>
                    <a:pt x="78" y="1"/>
                    <a:pt x="76" y="0"/>
                  </a:cubicBezTo>
                  <a:lnTo>
                    <a:pt x="0" y="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" name="Freeform 291"/>
            <p:cNvSpPr>
              <a:spLocks/>
            </p:cNvSpPr>
            <p:nvPr/>
          </p:nvSpPr>
          <p:spPr bwMode="auto">
            <a:xfrm>
              <a:off x="3537" y="548"/>
              <a:ext cx="175" cy="161"/>
            </a:xfrm>
            <a:custGeom>
              <a:avLst/>
              <a:gdLst>
                <a:gd name="T0" fmla="*/ 0 w 74"/>
                <a:gd name="T1" fmla="*/ 67 h 68"/>
                <a:gd name="T2" fmla="*/ 10 w 74"/>
                <a:gd name="T3" fmla="*/ 68 h 68"/>
                <a:gd name="T4" fmla="*/ 74 w 74"/>
                <a:gd name="T5" fmla="*/ 4 h 68"/>
                <a:gd name="T6" fmla="*/ 66 w 74"/>
                <a:gd name="T7" fmla="*/ 0 h 68"/>
                <a:gd name="T8" fmla="*/ 0 w 74"/>
                <a:gd name="T9" fmla="*/ 6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" h="68">
                  <a:moveTo>
                    <a:pt x="0" y="67"/>
                  </a:moveTo>
                  <a:cubicBezTo>
                    <a:pt x="3" y="67"/>
                    <a:pt x="7" y="67"/>
                    <a:pt x="10" y="68"/>
                  </a:cubicBezTo>
                  <a:lnTo>
                    <a:pt x="74" y="4"/>
                  </a:lnTo>
                  <a:cubicBezTo>
                    <a:pt x="72" y="2"/>
                    <a:pt x="69" y="1"/>
                    <a:pt x="66" y="0"/>
                  </a:cubicBezTo>
                  <a:lnTo>
                    <a:pt x="0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" name="Freeform 292"/>
            <p:cNvSpPr>
              <a:spLocks/>
            </p:cNvSpPr>
            <p:nvPr/>
          </p:nvSpPr>
          <p:spPr bwMode="auto">
            <a:xfrm>
              <a:off x="3807" y="659"/>
              <a:ext cx="135" cy="126"/>
            </a:xfrm>
            <a:custGeom>
              <a:avLst/>
              <a:gdLst>
                <a:gd name="T0" fmla="*/ 0 w 57"/>
                <a:gd name="T1" fmla="*/ 50 h 53"/>
                <a:gd name="T2" fmla="*/ 8 w 57"/>
                <a:gd name="T3" fmla="*/ 53 h 53"/>
                <a:gd name="T4" fmla="*/ 57 w 57"/>
                <a:gd name="T5" fmla="*/ 5 h 53"/>
                <a:gd name="T6" fmla="*/ 50 w 57"/>
                <a:gd name="T7" fmla="*/ 0 h 53"/>
                <a:gd name="T8" fmla="*/ 0 w 57"/>
                <a:gd name="T9" fmla="*/ 5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53">
                  <a:moveTo>
                    <a:pt x="0" y="50"/>
                  </a:moveTo>
                  <a:cubicBezTo>
                    <a:pt x="3" y="51"/>
                    <a:pt x="5" y="52"/>
                    <a:pt x="8" y="53"/>
                  </a:cubicBezTo>
                  <a:lnTo>
                    <a:pt x="57" y="5"/>
                  </a:lnTo>
                  <a:cubicBezTo>
                    <a:pt x="54" y="3"/>
                    <a:pt x="52" y="2"/>
                    <a:pt x="50" y="0"/>
                  </a:cubicBezTo>
                  <a:lnTo>
                    <a:pt x="0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" name="Freeform 293"/>
            <p:cNvSpPr>
              <a:spLocks/>
            </p:cNvSpPr>
            <p:nvPr/>
          </p:nvSpPr>
          <p:spPr bwMode="auto">
            <a:xfrm>
              <a:off x="3314" y="493"/>
              <a:ext cx="227" cy="206"/>
            </a:xfrm>
            <a:custGeom>
              <a:avLst/>
              <a:gdLst>
                <a:gd name="T0" fmla="*/ 0 w 96"/>
                <a:gd name="T1" fmla="*/ 87 h 87"/>
                <a:gd name="T2" fmla="*/ 12 w 96"/>
                <a:gd name="T3" fmla="*/ 86 h 87"/>
                <a:gd name="T4" fmla="*/ 96 w 96"/>
                <a:gd name="T5" fmla="*/ 3 h 87"/>
                <a:gd name="T6" fmla="*/ 87 w 96"/>
                <a:gd name="T7" fmla="*/ 0 h 87"/>
                <a:gd name="T8" fmla="*/ 0 w 96"/>
                <a:gd name="T9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87">
                  <a:moveTo>
                    <a:pt x="0" y="87"/>
                  </a:moveTo>
                  <a:cubicBezTo>
                    <a:pt x="4" y="87"/>
                    <a:pt x="8" y="87"/>
                    <a:pt x="12" y="86"/>
                  </a:cubicBezTo>
                  <a:lnTo>
                    <a:pt x="96" y="3"/>
                  </a:lnTo>
                  <a:cubicBezTo>
                    <a:pt x="93" y="2"/>
                    <a:pt x="90" y="1"/>
                    <a:pt x="87" y="0"/>
                  </a:cubicBezTo>
                  <a:lnTo>
                    <a:pt x="0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" name="Freeform 294"/>
            <p:cNvSpPr>
              <a:spLocks/>
            </p:cNvSpPr>
            <p:nvPr/>
          </p:nvSpPr>
          <p:spPr bwMode="auto">
            <a:xfrm>
              <a:off x="3634" y="583"/>
              <a:ext cx="158" cy="145"/>
            </a:xfrm>
            <a:custGeom>
              <a:avLst/>
              <a:gdLst>
                <a:gd name="T0" fmla="*/ 0 w 67"/>
                <a:gd name="T1" fmla="*/ 59 h 61"/>
                <a:gd name="T2" fmla="*/ 9 w 67"/>
                <a:gd name="T3" fmla="*/ 61 h 61"/>
                <a:gd name="T4" fmla="*/ 67 w 67"/>
                <a:gd name="T5" fmla="*/ 3 h 61"/>
                <a:gd name="T6" fmla="*/ 59 w 67"/>
                <a:gd name="T7" fmla="*/ 0 h 61"/>
                <a:gd name="T8" fmla="*/ 0 w 67"/>
                <a:gd name="T9" fmla="*/ 59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1">
                  <a:moveTo>
                    <a:pt x="0" y="59"/>
                  </a:moveTo>
                  <a:cubicBezTo>
                    <a:pt x="3" y="60"/>
                    <a:pt x="6" y="60"/>
                    <a:pt x="9" y="61"/>
                  </a:cubicBezTo>
                  <a:lnTo>
                    <a:pt x="67" y="3"/>
                  </a:lnTo>
                  <a:cubicBezTo>
                    <a:pt x="64" y="2"/>
                    <a:pt x="62" y="1"/>
                    <a:pt x="59" y="0"/>
                  </a:cubicBezTo>
                  <a:lnTo>
                    <a:pt x="0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" name="Freeform 295"/>
            <p:cNvSpPr>
              <a:spLocks/>
            </p:cNvSpPr>
            <p:nvPr/>
          </p:nvSpPr>
          <p:spPr bwMode="auto">
            <a:xfrm>
              <a:off x="2835" y="3230"/>
              <a:ext cx="261" cy="239"/>
            </a:xfrm>
            <a:custGeom>
              <a:avLst/>
              <a:gdLst>
                <a:gd name="T0" fmla="*/ 110 w 110"/>
                <a:gd name="T1" fmla="*/ 0 h 101"/>
                <a:gd name="T2" fmla="*/ 96 w 110"/>
                <a:gd name="T3" fmla="*/ 3 h 101"/>
                <a:gd name="T4" fmla="*/ 0 w 110"/>
                <a:gd name="T5" fmla="*/ 99 h 101"/>
                <a:gd name="T6" fmla="*/ 10 w 110"/>
                <a:gd name="T7" fmla="*/ 101 h 101"/>
                <a:gd name="T8" fmla="*/ 110 w 110"/>
                <a:gd name="T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101">
                  <a:moveTo>
                    <a:pt x="110" y="0"/>
                  </a:moveTo>
                  <a:cubicBezTo>
                    <a:pt x="106" y="1"/>
                    <a:pt x="101" y="2"/>
                    <a:pt x="96" y="3"/>
                  </a:cubicBezTo>
                  <a:lnTo>
                    <a:pt x="0" y="99"/>
                  </a:lnTo>
                  <a:cubicBezTo>
                    <a:pt x="3" y="100"/>
                    <a:pt x="6" y="100"/>
                    <a:pt x="10" y="101"/>
                  </a:cubicBezTo>
                  <a:lnTo>
                    <a:pt x="1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5" name="Freeform 296"/>
            <p:cNvSpPr>
              <a:spLocks/>
            </p:cNvSpPr>
            <p:nvPr/>
          </p:nvSpPr>
          <p:spPr bwMode="auto">
            <a:xfrm>
              <a:off x="2575" y="3235"/>
              <a:ext cx="173" cy="156"/>
            </a:xfrm>
            <a:custGeom>
              <a:avLst/>
              <a:gdLst>
                <a:gd name="T0" fmla="*/ 73 w 73"/>
                <a:gd name="T1" fmla="*/ 1 h 66"/>
                <a:gd name="T2" fmla="*/ 63 w 73"/>
                <a:gd name="T3" fmla="*/ 0 h 66"/>
                <a:gd name="T4" fmla="*/ 0 w 73"/>
                <a:gd name="T5" fmla="*/ 63 h 66"/>
                <a:gd name="T6" fmla="*/ 8 w 73"/>
                <a:gd name="T7" fmla="*/ 66 h 66"/>
                <a:gd name="T8" fmla="*/ 73 w 73"/>
                <a:gd name="T9" fmla="*/ 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66">
                  <a:moveTo>
                    <a:pt x="73" y="1"/>
                  </a:moveTo>
                  <a:cubicBezTo>
                    <a:pt x="70" y="1"/>
                    <a:pt x="66" y="0"/>
                    <a:pt x="63" y="0"/>
                  </a:cubicBezTo>
                  <a:lnTo>
                    <a:pt x="0" y="63"/>
                  </a:lnTo>
                  <a:cubicBezTo>
                    <a:pt x="3" y="64"/>
                    <a:pt x="5" y="65"/>
                    <a:pt x="8" y="66"/>
                  </a:cubicBezTo>
                  <a:lnTo>
                    <a:pt x="73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6" name="Freeform 297"/>
            <p:cNvSpPr>
              <a:spLocks/>
            </p:cNvSpPr>
            <p:nvPr/>
          </p:nvSpPr>
          <p:spPr bwMode="auto">
            <a:xfrm>
              <a:off x="2743" y="3246"/>
              <a:ext cx="223" cy="202"/>
            </a:xfrm>
            <a:custGeom>
              <a:avLst/>
              <a:gdLst>
                <a:gd name="T0" fmla="*/ 94 w 94"/>
                <a:gd name="T1" fmla="*/ 0 h 85"/>
                <a:gd name="T2" fmla="*/ 82 w 94"/>
                <a:gd name="T3" fmla="*/ 0 h 85"/>
                <a:gd name="T4" fmla="*/ 0 w 94"/>
                <a:gd name="T5" fmla="*/ 82 h 85"/>
                <a:gd name="T6" fmla="*/ 9 w 94"/>
                <a:gd name="T7" fmla="*/ 85 h 85"/>
                <a:gd name="T8" fmla="*/ 94 w 94"/>
                <a:gd name="T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85">
                  <a:moveTo>
                    <a:pt x="94" y="0"/>
                  </a:moveTo>
                  <a:cubicBezTo>
                    <a:pt x="90" y="0"/>
                    <a:pt x="86" y="0"/>
                    <a:pt x="82" y="0"/>
                  </a:cubicBezTo>
                  <a:lnTo>
                    <a:pt x="0" y="82"/>
                  </a:lnTo>
                  <a:cubicBezTo>
                    <a:pt x="3" y="83"/>
                    <a:pt x="6" y="84"/>
                    <a:pt x="9" y="85"/>
                  </a:cubicBezTo>
                  <a:lnTo>
                    <a:pt x="9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7" name="Freeform 298"/>
            <p:cNvSpPr>
              <a:spLocks/>
            </p:cNvSpPr>
            <p:nvPr/>
          </p:nvSpPr>
          <p:spPr bwMode="auto">
            <a:xfrm>
              <a:off x="2658" y="3246"/>
              <a:ext cx="194" cy="176"/>
            </a:xfrm>
            <a:custGeom>
              <a:avLst/>
              <a:gdLst>
                <a:gd name="T0" fmla="*/ 82 w 82"/>
                <a:gd name="T1" fmla="*/ 0 h 74"/>
                <a:gd name="T2" fmla="*/ 71 w 82"/>
                <a:gd name="T3" fmla="*/ 0 h 74"/>
                <a:gd name="T4" fmla="*/ 0 w 82"/>
                <a:gd name="T5" fmla="*/ 71 h 74"/>
                <a:gd name="T6" fmla="*/ 8 w 82"/>
                <a:gd name="T7" fmla="*/ 74 h 74"/>
                <a:gd name="T8" fmla="*/ 82 w 82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74">
                  <a:moveTo>
                    <a:pt x="82" y="0"/>
                  </a:moveTo>
                  <a:cubicBezTo>
                    <a:pt x="78" y="0"/>
                    <a:pt x="75" y="0"/>
                    <a:pt x="71" y="0"/>
                  </a:cubicBezTo>
                  <a:lnTo>
                    <a:pt x="0" y="71"/>
                  </a:lnTo>
                  <a:cubicBezTo>
                    <a:pt x="3" y="72"/>
                    <a:pt x="5" y="73"/>
                    <a:pt x="8" y="74"/>
                  </a:cubicBezTo>
                  <a:lnTo>
                    <a:pt x="8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8" name="Freeform 299"/>
            <p:cNvSpPr>
              <a:spLocks/>
            </p:cNvSpPr>
            <p:nvPr/>
          </p:nvSpPr>
          <p:spPr bwMode="auto">
            <a:xfrm>
              <a:off x="2347" y="3154"/>
              <a:ext cx="133" cy="123"/>
            </a:xfrm>
            <a:custGeom>
              <a:avLst/>
              <a:gdLst>
                <a:gd name="T0" fmla="*/ 56 w 56"/>
                <a:gd name="T1" fmla="*/ 3 h 52"/>
                <a:gd name="T2" fmla="*/ 48 w 56"/>
                <a:gd name="T3" fmla="*/ 0 h 52"/>
                <a:gd name="T4" fmla="*/ 0 w 56"/>
                <a:gd name="T5" fmla="*/ 48 h 52"/>
                <a:gd name="T6" fmla="*/ 7 w 56"/>
                <a:gd name="T7" fmla="*/ 52 h 52"/>
                <a:gd name="T8" fmla="*/ 56 w 56"/>
                <a:gd name="T9" fmla="*/ 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2">
                  <a:moveTo>
                    <a:pt x="56" y="3"/>
                  </a:moveTo>
                  <a:cubicBezTo>
                    <a:pt x="54" y="2"/>
                    <a:pt x="51" y="1"/>
                    <a:pt x="48" y="0"/>
                  </a:cubicBezTo>
                  <a:lnTo>
                    <a:pt x="0" y="48"/>
                  </a:lnTo>
                  <a:cubicBezTo>
                    <a:pt x="3" y="50"/>
                    <a:pt x="5" y="51"/>
                    <a:pt x="7" y="52"/>
                  </a:cubicBezTo>
                  <a:lnTo>
                    <a:pt x="56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9" name="Freeform 300"/>
            <p:cNvSpPr>
              <a:spLocks/>
            </p:cNvSpPr>
            <p:nvPr/>
          </p:nvSpPr>
          <p:spPr bwMode="auto">
            <a:xfrm>
              <a:off x="2494" y="3213"/>
              <a:ext cx="159" cy="145"/>
            </a:xfrm>
            <a:custGeom>
              <a:avLst/>
              <a:gdLst>
                <a:gd name="T0" fmla="*/ 67 w 67"/>
                <a:gd name="T1" fmla="*/ 2 h 61"/>
                <a:gd name="T2" fmla="*/ 57 w 67"/>
                <a:gd name="T3" fmla="*/ 0 h 61"/>
                <a:gd name="T4" fmla="*/ 0 w 67"/>
                <a:gd name="T5" fmla="*/ 57 h 61"/>
                <a:gd name="T6" fmla="*/ 8 w 67"/>
                <a:gd name="T7" fmla="*/ 61 h 61"/>
                <a:gd name="T8" fmla="*/ 67 w 67"/>
                <a:gd name="T9" fmla="*/ 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1">
                  <a:moveTo>
                    <a:pt x="67" y="2"/>
                  </a:moveTo>
                  <a:cubicBezTo>
                    <a:pt x="63" y="2"/>
                    <a:pt x="60" y="1"/>
                    <a:pt x="57" y="0"/>
                  </a:cubicBezTo>
                  <a:lnTo>
                    <a:pt x="0" y="57"/>
                  </a:lnTo>
                  <a:cubicBezTo>
                    <a:pt x="3" y="58"/>
                    <a:pt x="6" y="60"/>
                    <a:pt x="8" y="61"/>
                  </a:cubicBezTo>
                  <a:lnTo>
                    <a:pt x="67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0" name="Freeform 301"/>
            <p:cNvSpPr>
              <a:spLocks/>
            </p:cNvSpPr>
            <p:nvPr/>
          </p:nvSpPr>
          <p:spPr bwMode="auto">
            <a:xfrm>
              <a:off x="2279" y="3116"/>
              <a:ext cx="125" cy="119"/>
            </a:xfrm>
            <a:custGeom>
              <a:avLst/>
              <a:gdLst>
                <a:gd name="T0" fmla="*/ 53 w 53"/>
                <a:gd name="T1" fmla="*/ 4 h 50"/>
                <a:gd name="T2" fmla="*/ 45 w 53"/>
                <a:gd name="T3" fmla="*/ 0 h 50"/>
                <a:gd name="T4" fmla="*/ 0 w 53"/>
                <a:gd name="T5" fmla="*/ 45 h 50"/>
                <a:gd name="T6" fmla="*/ 7 w 53"/>
                <a:gd name="T7" fmla="*/ 50 h 50"/>
                <a:gd name="T8" fmla="*/ 53 w 53"/>
                <a:gd name="T9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50">
                  <a:moveTo>
                    <a:pt x="53" y="4"/>
                  </a:moveTo>
                  <a:cubicBezTo>
                    <a:pt x="50" y="2"/>
                    <a:pt x="48" y="1"/>
                    <a:pt x="45" y="0"/>
                  </a:cubicBezTo>
                  <a:lnTo>
                    <a:pt x="0" y="45"/>
                  </a:lnTo>
                  <a:cubicBezTo>
                    <a:pt x="2" y="47"/>
                    <a:pt x="5" y="48"/>
                    <a:pt x="7" y="50"/>
                  </a:cubicBezTo>
                  <a:lnTo>
                    <a:pt x="53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1" name="Freeform 302"/>
            <p:cNvSpPr>
              <a:spLocks/>
            </p:cNvSpPr>
            <p:nvPr/>
          </p:nvSpPr>
          <p:spPr bwMode="auto">
            <a:xfrm>
              <a:off x="1795" y="540"/>
              <a:ext cx="2713" cy="2732"/>
            </a:xfrm>
            <a:custGeom>
              <a:avLst/>
              <a:gdLst>
                <a:gd name="T0" fmla="*/ 1145 w 1145"/>
                <a:gd name="T1" fmla="*/ 7 h 1152"/>
                <a:gd name="T2" fmla="*/ 1141 w 1145"/>
                <a:gd name="T3" fmla="*/ 0 h 1152"/>
                <a:gd name="T4" fmla="*/ 0 w 1145"/>
                <a:gd name="T5" fmla="*/ 1142 h 1152"/>
                <a:gd name="T6" fmla="*/ 2 w 1145"/>
                <a:gd name="T7" fmla="*/ 1152 h 1152"/>
                <a:gd name="T8" fmla="*/ 1145 w 1145"/>
                <a:gd name="T9" fmla="*/ 7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5" h="1152">
                  <a:moveTo>
                    <a:pt x="1145" y="7"/>
                  </a:moveTo>
                  <a:cubicBezTo>
                    <a:pt x="1144" y="5"/>
                    <a:pt x="1142" y="3"/>
                    <a:pt x="1141" y="0"/>
                  </a:cubicBezTo>
                  <a:lnTo>
                    <a:pt x="0" y="1142"/>
                  </a:lnTo>
                  <a:cubicBezTo>
                    <a:pt x="1" y="1146"/>
                    <a:pt x="2" y="1149"/>
                    <a:pt x="2" y="1152"/>
                  </a:cubicBezTo>
                  <a:lnTo>
                    <a:pt x="1145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2" name="Freeform 303"/>
            <p:cNvSpPr>
              <a:spLocks/>
            </p:cNvSpPr>
            <p:nvPr/>
          </p:nvSpPr>
          <p:spPr bwMode="auto">
            <a:xfrm>
              <a:off x="3707" y="2528"/>
              <a:ext cx="860" cy="863"/>
            </a:xfrm>
            <a:custGeom>
              <a:avLst/>
              <a:gdLst>
                <a:gd name="T0" fmla="*/ 356 w 363"/>
                <a:gd name="T1" fmla="*/ 19 h 364"/>
                <a:gd name="T2" fmla="*/ 363 w 363"/>
                <a:gd name="T3" fmla="*/ 0 h 364"/>
                <a:gd name="T4" fmla="*/ 0 w 363"/>
                <a:gd name="T5" fmla="*/ 364 h 364"/>
                <a:gd name="T6" fmla="*/ 18 w 363"/>
                <a:gd name="T7" fmla="*/ 357 h 364"/>
                <a:gd name="T8" fmla="*/ 356 w 363"/>
                <a:gd name="T9" fmla="*/ 19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3" h="364">
                  <a:moveTo>
                    <a:pt x="356" y="19"/>
                  </a:moveTo>
                  <a:cubicBezTo>
                    <a:pt x="358" y="13"/>
                    <a:pt x="361" y="6"/>
                    <a:pt x="363" y="0"/>
                  </a:cubicBezTo>
                  <a:lnTo>
                    <a:pt x="0" y="364"/>
                  </a:lnTo>
                  <a:cubicBezTo>
                    <a:pt x="6" y="362"/>
                    <a:pt x="12" y="359"/>
                    <a:pt x="18" y="357"/>
                  </a:cubicBezTo>
                  <a:lnTo>
                    <a:pt x="356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" name="Freeform 304"/>
            <p:cNvSpPr>
              <a:spLocks/>
            </p:cNvSpPr>
            <p:nvPr/>
          </p:nvSpPr>
          <p:spPr bwMode="auto">
            <a:xfrm>
              <a:off x="3927" y="2751"/>
              <a:ext cx="534" cy="531"/>
            </a:xfrm>
            <a:custGeom>
              <a:avLst/>
              <a:gdLst>
                <a:gd name="T0" fmla="*/ 205 w 225"/>
                <a:gd name="T1" fmla="*/ 31 h 224"/>
                <a:gd name="T2" fmla="*/ 225 w 225"/>
                <a:gd name="T3" fmla="*/ 0 h 224"/>
                <a:gd name="T4" fmla="*/ 0 w 225"/>
                <a:gd name="T5" fmla="*/ 224 h 224"/>
                <a:gd name="T6" fmla="*/ 31 w 225"/>
                <a:gd name="T7" fmla="*/ 205 h 224"/>
                <a:gd name="T8" fmla="*/ 205 w 225"/>
                <a:gd name="T9" fmla="*/ 31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5" h="224">
                  <a:moveTo>
                    <a:pt x="205" y="31"/>
                  </a:moveTo>
                  <a:cubicBezTo>
                    <a:pt x="212" y="21"/>
                    <a:pt x="218" y="10"/>
                    <a:pt x="225" y="0"/>
                  </a:cubicBezTo>
                  <a:lnTo>
                    <a:pt x="0" y="224"/>
                  </a:lnTo>
                  <a:cubicBezTo>
                    <a:pt x="11" y="218"/>
                    <a:pt x="21" y="212"/>
                    <a:pt x="31" y="205"/>
                  </a:cubicBezTo>
                  <a:lnTo>
                    <a:pt x="205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" name="Freeform 305"/>
            <p:cNvSpPr>
              <a:spLocks/>
            </p:cNvSpPr>
            <p:nvPr/>
          </p:nvSpPr>
          <p:spPr bwMode="auto">
            <a:xfrm>
              <a:off x="3537" y="2357"/>
              <a:ext cx="1087" cy="1089"/>
            </a:xfrm>
            <a:custGeom>
              <a:avLst/>
              <a:gdLst>
                <a:gd name="T0" fmla="*/ 454 w 459"/>
                <a:gd name="T1" fmla="*/ 16 h 459"/>
                <a:gd name="T2" fmla="*/ 459 w 459"/>
                <a:gd name="T3" fmla="*/ 0 h 459"/>
                <a:gd name="T4" fmla="*/ 0 w 459"/>
                <a:gd name="T5" fmla="*/ 459 h 459"/>
                <a:gd name="T6" fmla="*/ 16 w 459"/>
                <a:gd name="T7" fmla="*/ 455 h 459"/>
                <a:gd name="T8" fmla="*/ 454 w 459"/>
                <a:gd name="T9" fmla="*/ 16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59">
                  <a:moveTo>
                    <a:pt x="454" y="16"/>
                  </a:moveTo>
                  <a:cubicBezTo>
                    <a:pt x="456" y="11"/>
                    <a:pt x="457" y="5"/>
                    <a:pt x="459" y="0"/>
                  </a:cubicBezTo>
                  <a:lnTo>
                    <a:pt x="0" y="459"/>
                  </a:lnTo>
                  <a:cubicBezTo>
                    <a:pt x="6" y="458"/>
                    <a:pt x="11" y="456"/>
                    <a:pt x="16" y="455"/>
                  </a:cubicBezTo>
                  <a:lnTo>
                    <a:pt x="454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" name="Freeform 306"/>
            <p:cNvSpPr>
              <a:spLocks/>
            </p:cNvSpPr>
            <p:nvPr/>
          </p:nvSpPr>
          <p:spPr bwMode="auto">
            <a:xfrm>
              <a:off x="3392" y="2212"/>
              <a:ext cx="1263" cy="1264"/>
            </a:xfrm>
            <a:custGeom>
              <a:avLst/>
              <a:gdLst>
                <a:gd name="T0" fmla="*/ 530 w 533"/>
                <a:gd name="T1" fmla="*/ 14 h 533"/>
                <a:gd name="T2" fmla="*/ 533 w 533"/>
                <a:gd name="T3" fmla="*/ 0 h 533"/>
                <a:gd name="T4" fmla="*/ 0 w 533"/>
                <a:gd name="T5" fmla="*/ 533 h 533"/>
                <a:gd name="T6" fmla="*/ 14 w 533"/>
                <a:gd name="T7" fmla="*/ 531 h 533"/>
                <a:gd name="T8" fmla="*/ 530 w 533"/>
                <a:gd name="T9" fmla="*/ 14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3" h="533">
                  <a:moveTo>
                    <a:pt x="530" y="14"/>
                  </a:moveTo>
                  <a:cubicBezTo>
                    <a:pt x="531" y="9"/>
                    <a:pt x="532" y="5"/>
                    <a:pt x="533" y="0"/>
                  </a:cubicBezTo>
                  <a:lnTo>
                    <a:pt x="0" y="533"/>
                  </a:lnTo>
                  <a:cubicBezTo>
                    <a:pt x="5" y="533"/>
                    <a:pt x="9" y="532"/>
                    <a:pt x="14" y="531"/>
                  </a:cubicBezTo>
                  <a:lnTo>
                    <a:pt x="53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6" name="Freeform 307"/>
            <p:cNvSpPr>
              <a:spLocks/>
            </p:cNvSpPr>
            <p:nvPr/>
          </p:nvSpPr>
          <p:spPr bwMode="auto">
            <a:xfrm>
              <a:off x="2932" y="3189"/>
              <a:ext cx="318" cy="295"/>
            </a:xfrm>
            <a:custGeom>
              <a:avLst/>
              <a:gdLst>
                <a:gd name="T0" fmla="*/ 134 w 134"/>
                <a:gd name="T1" fmla="*/ 0 h 124"/>
                <a:gd name="T2" fmla="*/ 118 w 134"/>
                <a:gd name="T3" fmla="*/ 5 h 124"/>
                <a:gd name="T4" fmla="*/ 0 w 134"/>
                <a:gd name="T5" fmla="*/ 123 h 124"/>
                <a:gd name="T6" fmla="*/ 10 w 134"/>
                <a:gd name="T7" fmla="*/ 124 h 124"/>
                <a:gd name="T8" fmla="*/ 134 w 134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124">
                  <a:moveTo>
                    <a:pt x="134" y="0"/>
                  </a:moveTo>
                  <a:cubicBezTo>
                    <a:pt x="129" y="2"/>
                    <a:pt x="123" y="4"/>
                    <a:pt x="118" y="5"/>
                  </a:cubicBezTo>
                  <a:lnTo>
                    <a:pt x="0" y="123"/>
                  </a:lnTo>
                  <a:cubicBezTo>
                    <a:pt x="3" y="124"/>
                    <a:pt x="7" y="124"/>
                    <a:pt x="10" y="124"/>
                  </a:cubicBezTo>
                  <a:lnTo>
                    <a:pt x="13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7" name="Freeform 308"/>
            <p:cNvSpPr>
              <a:spLocks/>
            </p:cNvSpPr>
            <p:nvPr/>
          </p:nvSpPr>
          <p:spPr bwMode="auto">
            <a:xfrm>
              <a:off x="3034" y="3085"/>
              <a:ext cx="434" cy="410"/>
            </a:xfrm>
            <a:custGeom>
              <a:avLst/>
              <a:gdLst>
                <a:gd name="T0" fmla="*/ 183 w 183"/>
                <a:gd name="T1" fmla="*/ 0 h 173"/>
                <a:gd name="T2" fmla="*/ 156 w 183"/>
                <a:gd name="T3" fmla="*/ 16 h 173"/>
                <a:gd name="T4" fmla="*/ 0 w 183"/>
                <a:gd name="T5" fmla="*/ 172 h 173"/>
                <a:gd name="T6" fmla="*/ 11 w 183"/>
                <a:gd name="T7" fmla="*/ 173 h 173"/>
                <a:gd name="T8" fmla="*/ 183 w 183"/>
                <a:gd name="T9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3" h="173">
                  <a:moveTo>
                    <a:pt x="183" y="0"/>
                  </a:moveTo>
                  <a:cubicBezTo>
                    <a:pt x="174" y="6"/>
                    <a:pt x="165" y="11"/>
                    <a:pt x="156" y="16"/>
                  </a:cubicBezTo>
                  <a:lnTo>
                    <a:pt x="0" y="172"/>
                  </a:lnTo>
                  <a:cubicBezTo>
                    <a:pt x="4" y="172"/>
                    <a:pt x="7" y="172"/>
                    <a:pt x="11" y="173"/>
                  </a:cubicBezTo>
                  <a:lnTo>
                    <a:pt x="18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8" name="Freeform 309"/>
            <p:cNvSpPr>
              <a:spLocks/>
            </p:cNvSpPr>
            <p:nvPr/>
          </p:nvSpPr>
          <p:spPr bwMode="auto">
            <a:xfrm>
              <a:off x="3264" y="2084"/>
              <a:ext cx="1405" cy="1409"/>
            </a:xfrm>
            <a:custGeom>
              <a:avLst/>
              <a:gdLst>
                <a:gd name="T0" fmla="*/ 592 w 593"/>
                <a:gd name="T1" fmla="*/ 12 h 594"/>
                <a:gd name="T2" fmla="*/ 593 w 593"/>
                <a:gd name="T3" fmla="*/ 0 h 594"/>
                <a:gd name="T4" fmla="*/ 0 w 593"/>
                <a:gd name="T5" fmla="*/ 594 h 594"/>
                <a:gd name="T6" fmla="*/ 12 w 593"/>
                <a:gd name="T7" fmla="*/ 593 h 594"/>
                <a:gd name="T8" fmla="*/ 592 w 593"/>
                <a:gd name="T9" fmla="*/ 12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3" h="594">
                  <a:moveTo>
                    <a:pt x="592" y="12"/>
                  </a:moveTo>
                  <a:cubicBezTo>
                    <a:pt x="592" y="8"/>
                    <a:pt x="592" y="4"/>
                    <a:pt x="593" y="0"/>
                  </a:cubicBezTo>
                  <a:lnTo>
                    <a:pt x="0" y="594"/>
                  </a:lnTo>
                  <a:cubicBezTo>
                    <a:pt x="4" y="593"/>
                    <a:pt x="8" y="593"/>
                    <a:pt x="12" y="593"/>
                  </a:cubicBezTo>
                  <a:lnTo>
                    <a:pt x="592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9" name="Freeform 310"/>
            <p:cNvSpPr>
              <a:spLocks/>
            </p:cNvSpPr>
            <p:nvPr/>
          </p:nvSpPr>
          <p:spPr bwMode="auto">
            <a:xfrm>
              <a:off x="2421" y="3187"/>
              <a:ext cx="142" cy="133"/>
            </a:xfrm>
            <a:custGeom>
              <a:avLst/>
              <a:gdLst>
                <a:gd name="T0" fmla="*/ 60 w 60"/>
                <a:gd name="T1" fmla="*/ 3 h 56"/>
                <a:gd name="T2" fmla="*/ 52 w 60"/>
                <a:gd name="T3" fmla="*/ 0 h 56"/>
                <a:gd name="T4" fmla="*/ 0 w 60"/>
                <a:gd name="T5" fmla="*/ 52 h 56"/>
                <a:gd name="T6" fmla="*/ 7 w 60"/>
                <a:gd name="T7" fmla="*/ 56 h 56"/>
                <a:gd name="T8" fmla="*/ 60 w 60"/>
                <a:gd name="T9" fmla="*/ 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56">
                  <a:moveTo>
                    <a:pt x="60" y="3"/>
                  </a:moveTo>
                  <a:cubicBezTo>
                    <a:pt x="57" y="2"/>
                    <a:pt x="54" y="1"/>
                    <a:pt x="52" y="0"/>
                  </a:cubicBezTo>
                  <a:lnTo>
                    <a:pt x="0" y="52"/>
                  </a:lnTo>
                  <a:cubicBezTo>
                    <a:pt x="2" y="53"/>
                    <a:pt x="5" y="55"/>
                    <a:pt x="7" y="56"/>
                  </a:cubicBezTo>
                  <a:lnTo>
                    <a:pt x="60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0" name="Freeform 311"/>
            <p:cNvSpPr>
              <a:spLocks/>
            </p:cNvSpPr>
            <p:nvPr/>
          </p:nvSpPr>
          <p:spPr bwMode="auto">
            <a:xfrm>
              <a:off x="3809" y="1857"/>
              <a:ext cx="860" cy="887"/>
            </a:xfrm>
            <a:custGeom>
              <a:avLst/>
              <a:gdLst>
                <a:gd name="T0" fmla="*/ 363 w 363"/>
                <a:gd name="T1" fmla="*/ 10 h 374"/>
                <a:gd name="T2" fmla="*/ 363 w 363"/>
                <a:gd name="T3" fmla="*/ 0 h 374"/>
                <a:gd name="T4" fmla="*/ 16 w 363"/>
                <a:gd name="T5" fmla="*/ 347 h 374"/>
                <a:gd name="T6" fmla="*/ 0 w 363"/>
                <a:gd name="T7" fmla="*/ 374 h 374"/>
                <a:gd name="T8" fmla="*/ 363 w 363"/>
                <a:gd name="T9" fmla="*/ 1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3" h="374">
                  <a:moveTo>
                    <a:pt x="363" y="10"/>
                  </a:moveTo>
                  <a:cubicBezTo>
                    <a:pt x="363" y="7"/>
                    <a:pt x="363" y="3"/>
                    <a:pt x="363" y="0"/>
                  </a:cubicBezTo>
                  <a:lnTo>
                    <a:pt x="16" y="347"/>
                  </a:lnTo>
                  <a:cubicBezTo>
                    <a:pt x="11" y="356"/>
                    <a:pt x="5" y="366"/>
                    <a:pt x="0" y="374"/>
                  </a:cubicBezTo>
                  <a:lnTo>
                    <a:pt x="363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1" name="Freeform 312"/>
            <p:cNvSpPr>
              <a:spLocks/>
            </p:cNvSpPr>
            <p:nvPr/>
          </p:nvSpPr>
          <p:spPr bwMode="auto">
            <a:xfrm>
              <a:off x="2215" y="3073"/>
              <a:ext cx="116" cy="114"/>
            </a:xfrm>
            <a:custGeom>
              <a:avLst/>
              <a:gdLst>
                <a:gd name="T0" fmla="*/ 49 w 49"/>
                <a:gd name="T1" fmla="*/ 4 h 48"/>
                <a:gd name="T2" fmla="*/ 42 w 49"/>
                <a:gd name="T3" fmla="*/ 0 h 48"/>
                <a:gd name="T4" fmla="*/ 0 w 49"/>
                <a:gd name="T5" fmla="*/ 43 h 48"/>
                <a:gd name="T6" fmla="*/ 6 w 49"/>
                <a:gd name="T7" fmla="*/ 48 h 48"/>
                <a:gd name="T8" fmla="*/ 49 w 49"/>
                <a:gd name="T9" fmla="*/ 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48">
                  <a:moveTo>
                    <a:pt x="49" y="4"/>
                  </a:moveTo>
                  <a:cubicBezTo>
                    <a:pt x="47" y="3"/>
                    <a:pt x="45" y="1"/>
                    <a:pt x="42" y="0"/>
                  </a:cubicBezTo>
                  <a:lnTo>
                    <a:pt x="0" y="43"/>
                  </a:lnTo>
                  <a:cubicBezTo>
                    <a:pt x="2" y="44"/>
                    <a:pt x="4" y="46"/>
                    <a:pt x="6" y="48"/>
                  </a:cubicBezTo>
                  <a:lnTo>
                    <a:pt x="49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2" name="Freeform 313"/>
            <p:cNvSpPr>
              <a:spLocks/>
            </p:cNvSpPr>
            <p:nvPr/>
          </p:nvSpPr>
          <p:spPr bwMode="auto">
            <a:xfrm>
              <a:off x="3970" y="1565"/>
              <a:ext cx="652" cy="676"/>
            </a:xfrm>
            <a:custGeom>
              <a:avLst/>
              <a:gdLst>
                <a:gd name="T0" fmla="*/ 0 w 275"/>
                <a:gd name="T1" fmla="*/ 273 h 285"/>
                <a:gd name="T2" fmla="*/ 0 w 275"/>
                <a:gd name="T3" fmla="*/ 285 h 285"/>
                <a:gd name="T4" fmla="*/ 275 w 275"/>
                <a:gd name="T5" fmla="*/ 9 h 285"/>
                <a:gd name="T6" fmla="*/ 273 w 275"/>
                <a:gd name="T7" fmla="*/ 0 h 285"/>
                <a:gd name="T8" fmla="*/ 0 w 275"/>
                <a:gd name="T9" fmla="*/ 273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285">
                  <a:moveTo>
                    <a:pt x="0" y="273"/>
                  </a:moveTo>
                  <a:cubicBezTo>
                    <a:pt x="0" y="277"/>
                    <a:pt x="0" y="281"/>
                    <a:pt x="0" y="285"/>
                  </a:cubicBezTo>
                  <a:lnTo>
                    <a:pt x="275" y="9"/>
                  </a:lnTo>
                  <a:cubicBezTo>
                    <a:pt x="275" y="6"/>
                    <a:pt x="274" y="3"/>
                    <a:pt x="273" y="0"/>
                  </a:cubicBezTo>
                  <a:lnTo>
                    <a:pt x="0" y="2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3" name="Freeform 314"/>
            <p:cNvSpPr>
              <a:spLocks/>
            </p:cNvSpPr>
            <p:nvPr/>
          </p:nvSpPr>
          <p:spPr bwMode="auto">
            <a:xfrm>
              <a:off x="3968" y="1477"/>
              <a:ext cx="630" cy="648"/>
            </a:xfrm>
            <a:custGeom>
              <a:avLst/>
              <a:gdLst>
                <a:gd name="T0" fmla="*/ 0 w 266"/>
                <a:gd name="T1" fmla="*/ 263 h 273"/>
                <a:gd name="T2" fmla="*/ 1 w 266"/>
                <a:gd name="T3" fmla="*/ 273 h 273"/>
                <a:gd name="T4" fmla="*/ 266 w 266"/>
                <a:gd name="T5" fmla="*/ 8 h 273"/>
                <a:gd name="T6" fmla="*/ 263 w 266"/>
                <a:gd name="T7" fmla="*/ 0 h 273"/>
                <a:gd name="T8" fmla="*/ 0 w 266"/>
                <a:gd name="T9" fmla="*/ 263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273">
                  <a:moveTo>
                    <a:pt x="0" y="263"/>
                  </a:moveTo>
                  <a:cubicBezTo>
                    <a:pt x="0" y="266"/>
                    <a:pt x="1" y="270"/>
                    <a:pt x="1" y="273"/>
                  </a:cubicBezTo>
                  <a:lnTo>
                    <a:pt x="266" y="8"/>
                  </a:lnTo>
                  <a:cubicBezTo>
                    <a:pt x="265" y="6"/>
                    <a:pt x="264" y="3"/>
                    <a:pt x="263" y="0"/>
                  </a:cubicBezTo>
                  <a:lnTo>
                    <a:pt x="0" y="2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" name="Freeform 315"/>
            <p:cNvSpPr>
              <a:spLocks/>
            </p:cNvSpPr>
            <p:nvPr/>
          </p:nvSpPr>
          <p:spPr bwMode="auto">
            <a:xfrm>
              <a:off x="3954" y="1655"/>
              <a:ext cx="689" cy="716"/>
            </a:xfrm>
            <a:custGeom>
              <a:avLst/>
              <a:gdLst>
                <a:gd name="T0" fmla="*/ 0 w 291"/>
                <a:gd name="T1" fmla="*/ 302 h 302"/>
                <a:gd name="T2" fmla="*/ 291 w 291"/>
                <a:gd name="T3" fmla="*/ 10 h 302"/>
                <a:gd name="T4" fmla="*/ 290 w 291"/>
                <a:gd name="T5" fmla="*/ 5 h 302"/>
                <a:gd name="T6" fmla="*/ 289 w 291"/>
                <a:gd name="T7" fmla="*/ 0 h 302"/>
                <a:gd name="T8" fmla="*/ 2 w 291"/>
                <a:gd name="T9" fmla="*/ 288 h 302"/>
                <a:gd name="T10" fmla="*/ 0 w 291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1" h="302">
                  <a:moveTo>
                    <a:pt x="0" y="302"/>
                  </a:moveTo>
                  <a:lnTo>
                    <a:pt x="291" y="10"/>
                  </a:lnTo>
                  <a:cubicBezTo>
                    <a:pt x="291" y="8"/>
                    <a:pt x="291" y="7"/>
                    <a:pt x="290" y="5"/>
                  </a:cubicBezTo>
                  <a:cubicBezTo>
                    <a:pt x="290" y="3"/>
                    <a:pt x="290" y="2"/>
                    <a:pt x="289" y="0"/>
                  </a:cubicBezTo>
                  <a:lnTo>
                    <a:pt x="2" y="288"/>
                  </a:lnTo>
                  <a:cubicBezTo>
                    <a:pt x="2" y="293"/>
                    <a:pt x="1" y="297"/>
                    <a:pt x="0" y="30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" name="Freeform 316"/>
            <p:cNvSpPr>
              <a:spLocks/>
            </p:cNvSpPr>
            <p:nvPr/>
          </p:nvSpPr>
          <p:spPr bwMode="auto">
            <a:xfrm>
              <a:off x="1824" y="619"/>
              <a:ext cx="2715" cy="2736"/>
            </a:xfrm>
            <a:custGeom>
              <a:avLst/>
              <a:gdLst>
                <a:gd name="T0" fmla="*/ 1146 w 1146"/>
                <a:gd name="T1" fmla="*/ 9 h 1154"/>
                <a:gd name="T2" fmla="*/ 1144 w 1146"/>
                <a:gd name="T3" fmla="*/ 0 h 1154"/>
                <a:gd name="T4" fmla="*/ 0 w 1146"/>
                <a:gd name="T5" fmla="*/ 1146 h 1154"/>
                <a:gd name="T6" fmla="*/ 4 w 1146"/>
                <a:gd name="T7" fmla="*/ 1154 h 1154"/>
                <a:gd name="T8" fmla="*/ 1146 w 1146"/>
                <a:gd name="T9" fmla="*/ 9 h 1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6" h="1154">
                  <a:moveTo>
                    <a:pt x="1146" y="9"/>
                  </a:moveTo>
                  <a:cubicBezTo>
                    <a:pt x="1146" y="6"/>
                    <a:pt x="1145" y="3"/>
                    <a:pt x="1144" y="0"/>
                  </a:cubicBezTo>
                  <a:lnTo>
                    <a:pt x="0" y="1146"/>
                  </a:lnTo>
                  <a:cubicBezTo>
                    <a:pt x="1" y="1149"/>
                    <a:pt x="2" y="1151"/>
                    <a:pt x="4" y="1154"/>
                  </a:cubicBezTo>
                  <a:lnTo>
                    <a:pt x="1146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6" name="Freeform 317"/>
            <p:cNvSpPr>
              <a:spLocks/>
            </p:cNvSpPr>
            <p:nvPr/>
          </p:nvSpPr>
          <p:spPr bwMode="auto">
            <a:xfrm>
              <a:off x="1873" y="721"/>
              <a:ext cx="2673" cy="2689"/>
            </a:xfrm>
            <a:custGeom>
              <a:avLst/>
              <a:gdLst>
                <a:gd name="T0" fmla="*/ 1128 w 1128"/>
                <a:gd name="T1" fmla="*/ 12 h 1134"/>
                <a:gd name="T2" fmla="*/ 1128 w 1128"/>
                <a:gd name="T3" fmla="*/ 0 h 1134"/>
                <a:gd name="T4" fmla="*/ 0 w 1128"/>
                <a:gd name="T5" fmla="*/ 1130 h 1134"/>
                <a:gd name="T6" fmla="*/ 7 w 1128"/>
                <a:gd name="T7" fmla="*/ 1134 h 1134"/>
                <a:gd name="T8" fmla="*/ 1128 w 1128"/>
                <a:gd name="T9" fmla="*/ 12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8" h="1134">
                  <a:moveTo>
                    <a:pt x="1128" y="12"/>
                  </a:moveTo>
                  <a:cubicBezTo>
                    <a:pt x="1128" y="8"/>
                    <a:pt x="1128" y="4"/>
                    <a:pt x="1128" y="0"/>
                  </a:cubicBezTo>
                  <a:lnTo>
                    <a:pt x="0" y="1130"/>
                  </a:lnTo>
                  <a:cubicBezTo>
                    <a:pt x="2" y="1132"/>
                    <a:pt x="5" y="1133"/>
                    <a:pt x="7" y="1134"/>
                  </a:cubicBezTo>
                  <a:lnTo>
                    <a:pt x="1128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7" name="Freeform 318"/>
            <p:cNvSpPr>
              <a:spLocks/>
            </p:cNvSpPr>
            <p:nvPr/>
          </p:nvSpPr>
          <p:spPr bwMode="auto">
            <a:xfrm>
              <a:off x="3913" y="1752"/>
              <a:ext cx="747" cy="773"/>
            </a:xfrm>
            <a:custGeom>
              <a:avLst/>
              <a:gdLst>
                <a:gd name="T0" fmla="*/ 5 w 315"/>
                <a:gd name="T1" fmla="*/ 309 h 326"/>
                <a:gd name="T2" fmla="*/ 0 w 315"/>
                <a:gd name="T3" fmla="*/ 326 h 326"/>
                <a:gd name="T4" fmla="*/ 315 w 315"/>
                <a:gd name="T5" fmla="*/ 10 h 326"/>
                <a:gd name="T6" fmla="*/ 314 w 315"/>
                <a:gd name="T7" fmla="*/ 0 h 326"/>
                <a:gd name="T8" fmla="*/ 5 w 315"/>
                <a:gd name="T9" fmla="*/ 309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5" h="326">
                  <a:moveTo>
                    <a:pt x="5" y="309"/>
                  </a:moveTo>
                  <a:cubicBezTo>
                    <a:pt x="4" y="315"/>
                    <a:pt x="2" y="320"/>
                    <a:pt x="0" y="326"/>
                  </a:cubicBezTo>
                  <a:lnTo>
                    <a:pt x="315" y="10"/>
                  </a:lnTo>
                  <a:cubicBezTo>
                    <a:pt x="315" y="7"/>
                    <a:pt x="314" y="4"/>
                    <a:pt x="314" y="0"/>
                  </a:cubicBezTo>
                  <a:lnTo>
                    <a:pt x="5" y="3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8" name="Freeform 319"/>
            <p:cNvSpPr>
              <a:spLocks/>
            </p:cNvSpPr>
            <p:nvPr/>
          </p:nvSpPr>
          <p:spPr bwMode="auto">
            <a:xfrm>
              <a:off x="3956" y="1394"/>
              <a:ext cx="611" cy="629"/>
            </a:xfrm>
            <a:custGeom>
              <a:avLst/>
              <a:gdLst>
                <a:gd name="T0" fmla="*/ 0 w 258"/>
                <a:gd name="T1" fmla="*/ 255 h 265"/>
                <a:gd name="T2" fmla="*/ 2 w 258"/>
                <a:gd name="T3" fmla="*/ 265 h 265"/>
                <a:gd name="T4" fmla="*/ 258 w 258"/>
                <a:gd name="T5" fmla="*/ 8 h 265"/>
                <a:gd name="T6" fmla="*/ 255 w 258"/>
                <a:gd name="T7" fmla="*/ 0 h 265"/>
                <a:gd name="T8" fmla="*/ 0 w 258"/>
                <a:gd name="T9" fmla="*/ 255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8" h="265">
                  <a:moveTo>
                    <a:pt x="0" y="255"/>
                  </a:moveTo>
                  <a:cubicBezTo>
                    <a:pt x="0" y="258"/>
                    <a:pt x="1" y="261"/>
                    <a:pt x="2" y="265"/>
                  </a:cubicBezTo>
                  <a:lnTo>
                    <a:pt x="258" y="8"/>
                  </a:lnTo>
                  <a:cubicBezTo>
                    <a:pt x="257" y="5"/>
                    <a:pt x="256" y="3"/>
                    <a:pt x="255" y="0"/>
                  </a:cubicBezTo>
                  <a:lnTo>
                    <a:pt x="0" y="2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9" name="Freeform 320"/>
            <p:cNvSpPr>
              <a:spLocks/>
            </p:cNvSpPr>
            <p:nvPr/>
          </p:nvSpPr>
          <p:spPr bwMode="auto">
            <a:xfrm>
              <a:off x="3795" y="1034"/>
              <a:ext cx="566" cy="571"/>
            </a:xfrm>
            <a:custGeom>
              <a:avLst/>
              <a:gdLst>
                <a:gd name="T0" fmla="*/ 0 w 239"/>
                <a:gd name="T1" fmla="*/ 234 h 241"/>
                <a:gd name="T2" fmla="*/ 4 w 239"/>
                <a:gd name="T3" fmla="*/ 241 h 241"/>
                <a:gd name="T4" fmla="*/ 239 w 239"/>
                <a:gd name="T5" fmla="*/ 6 h 241"/>
                <a:gd name="T6" fmla="*/ 234 w 239"/>
                <a:gd name="T7" fmla="*/ 0 h 241"/>
                <a:gd name="T8" fmla="*/ 0 w 239"/>
                <a:gd name="T9" fmla="*/ 234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1">
                  <a:moveTo>
                    <a:pt x="0" y="234"/>
                  </a:moveTo>
                  <a:cubicBezTo>
                    <a:pt x="2" y="236"/>
                    <a:pt x="3" y="239"/>
                    <a:pt x="4" y="241"/>
                  </a:cubicBezTo>
                  <a:lnTo>
                    <a:pt x="239" y="6"/>
                  </a:lnTo>
                  <a:cubicBezTo>
                    <a:pt x="237" y="4"/>
                    <a:pt x="236" y="2"/>
                    <a:pt x="234" y="0"/>
                  </a:cubicBezTo>
                  <a:lnTo>
                    <a:pt x="0" y="2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0" name="Freeform 321"/>
            <p:cNvSpPr>
              <a:spLocks/>
            </p:cNvSpPr>
            <p:nvPr/>
          </p:nvSpPr>
          <p:spPr bwMode="auto">
            <a:xfrm>
              <a:off x="3875" y="1167"/>
              <a:ext cx="578" cy="588"/>
            </a:xfrm>
            <a:custGeom>
              <a:avLst/>
              <a:gdLst>
                <a:gd name="T0" fmla="*/ 0 w 244"/>
                <a:gd name="T1" fmla="*/ 240 h 248"/>
                <a:gd name="T2" fmla="*/ 4 w 244"/>
                <a:gd name="T3" fmla="*/ 248 h 248"/>
                <a:gd name="T4" fmla="*/ 244 w 244"/>
                <a:gd name="T5" fmla="*/ 7 h 248"/>
                <a:gd name="T6" fmla="*/ 240 w 244"/>
                <a:gd name="T7" fmla="*/ 0 h 248"/>
                <a:gd name="T8" fmla="*/ 0 w 244"/>
                <a:gd name="T9" fmla="*/ 24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4" h="248">
                  <a:moveTo>
                    <a:pt x="0" y="240"/>
                  </a:moveTo>
                  <a:cubicBezTo>
                    <a:pt x="1" y="243"/>
                    <a:pt x="3" y="245"/>
                    <a:pt x="4" y="248"/>
                  </a:cubicBezTo>
                  <a:lnTo>
                    <a:pt x="244" y="7"/>
                  </a:lnTo>
                  <a:cubicBezTo>
                    <a:pt x="243" y="5"/>
                    <a:pt x="241" y="3"/>
                    <a:pt x="240" y="0"/>
                  </a:cubicBezTo>
                  <a:lnTo>
                    <a:pt x="0" y="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1" name="Freeform 322"/>
            <p:cNvSpPr>
              <a:spLocks/>
            </p:cNvSpPr>
            <p:nvPr/>
          </p:nvSpPr>
          <p:spPr bwMode="auto">
            <a:xfrm>
              <a:off x="3837" y="1098"/>
              <a:ext cx="571" cy="578"/>
            </a:xfrm>
            <a:custGeom>
              <a:avLst/>
              <a:gdLst>
                <a:gd name="T0" fmla="*/ 0 w 241"/>
                <a:gd name="T1" fmla="*/ 237 h 244"/>
                <a:gd name="T2" fmla="*/ 4 w 241"/>
                <a:gd name="T3" fmla="*/ 244 h 244"/>
                <a:gd name="T4" fmla="*/ 241 w 241"/>
                <a:gd name="T5" fmla="*/ 7 h 244"/>
                <a:gd name="T6" fmla="*/ 237 w 241"/>
                <a:gd name="T7" fmla="*/ 0 h 244"/>
                <a:gd name="T8" fmla="*/ 0 w 241"/>
                <a:gd name="T9" fmla="*/ 237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" h="244">
                  <a:moveTo>
                    <a:pt x="0" y="237"/>
                  </a:moveTo>
                  <a:cubicBezTo>
                    <a:pt x="2" y="239"/>
                    <a:pt x="3" y="242"/>
                    <a:pt x="4" y="244"/>
                  </a:cubicBezTo>
                  <a:lnTo>
                    <a:pt x="241" y="7"/>
                  </a:lnTo>
                  <a:cubicBezTo>
                    <a:pt x="240" y="5"/>
                    <a:pt x="238" y="3"/>
                    <a:pt x="237" y="0"/>
                  </a:cubicBezTo>
                  <a:lnTo>
                    <a:pt x="0" y="2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2" name="Freeform 323"/>
            <p:cNvSpPr>
              <a:spLocks/>
            </p:cNvSpPr>
            <p:nvPr/>
          </p:nvSpPr>
          <p:spPr bwMode="auto">
            <a:xfrm>
              <a:off x="3935" y="1316"/>
              <a:ext cx="597" cy="609"/>
            </a:xfrm>
            <a:custGeom>
              <a:avLst/>
              <a:gdLst>
                <a:gd name="T0" fmla="*/ 0 w 252"/>
                <a:gd name="T1" fmla="*/ 248 h 257"/>
                <a:gd name="T2" fmla="*/ 3 w 252"/>
                <a:gd name="T3" fmla="*/ 257 h 257"/>
                <a:gd name="T4" fmla="*/ 252 w 252"/>
                <a:gd name="T5" fmla="*/ 7 h 257"/>
                <a:gd name="T6" fmla="*/ 249 w 252"/>
                <a:gd name="T7" fmla="*/ 0 h 257"/>
                <a:gd name="T8" fmla="*/ 0 w 252"/>
                <a:gd name="T9" fmla="*/ 24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" h="257">
                  <a:moveTo>
                    <a:pt x="0" y="248"/>
                  </a:moveTo>
                  <a:cubicBezTo>
                    <a:pt x="1" y="251"/>
                    <a:pt x="2" y="254"/>
                    <a:pt x="3" y="257"/>
                  </a:cubicBezTo>
                  <a:lnTo>
                    <a:pt x="252" y="7"/>
                  </a:lnTo>
                  <a:cubicBezTo>
                    <a:pt x="251" y="5"/>
                    <a:pt x="250" y="2"/>
                    <a:pt x="249" y="0"/>
                  </a:cubicBezTo>
                  <a:lnTo>
                    <a:pt x="0" y="2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3" name="Freeform 324"/>
            <p:cNvSpPr>
              <a:spLocks/>
            </p:cNvSpPr>
            <p:nvPr/>
          </p:nvSpPr>
          <p:spPr bwMode="auto">
            <a:xfrm>
              <a:off x="3909" y="1240"/>
              <a:ext cx="585" cy="598"/>
            </a:xfrm>
            <a:custGeom>
              <a:avLst/>
              <a:gdLst>
                <a:gd name="T0" fmla="*/ 0 w 247"/>
                <a:gd name="T1" fmla="*/ 243 h 252"/>
                <a:gd name="T2" fmla="*/ 3 w 247"/>
                <a:gd name="T3" fmla="*/ 252 h 252"/>
                <a:gd name="T4" fmla="*/ 247 w 247"/>
                <a:gd name="T5" fmla="*/ 7 h 252"/>
                <a:gd name="T6" fmla="*/ 243 w 247"/>
                <a:gd name="T7" fmla="*/ 0 h 252"/>
                <a:gd name="T8" fmla="*/ 0 w 247"/>
                <a:gd name="T9" fmla="*/ 243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252">
                  <a:moveTo>
                    <a:pt x="0" y="243"/>
                  </a:moveTo>
                  <a:cubicBezTo>
                    <a:pt x="1" y="246"/>
                    <a:pt x="2" y="249"/>
                    <a:pt x="3" y="252"/>
                  </a:cubicBezTo>
                  <a:lnTo>
                    <a:pt x="247" y="7"/>
                  </a:lnTo>
                  <a:cubicBezTo>
                    <a:pt x="246" y="5"/>
                    <a:pt x="245" y="2"/>
                    <a:pt x="243" y="0"/>
                  </a:cubicBezTo>
                  <a:lnTo>
                    <a:pt x="0" y="2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pic>
        <p:nvPicPr>
          <p:cNvPr id="10" name="Grafikk 9">
            <a:extLst>
              <a:ext uri="{FF2B5EF4-FFF2-40B4-BE49-F238E27FC236}">
                <a16:creationId xmlns:a16="http://schemas.microsoft.com/office/drawing/2014/main" id="{6CAEA097-8E2E-6649-9431-F8FE21DF405D}"/>
              </a:ext>
            </a:extLst>
          </p:cNvPr>
          <p:cNvPicPr>
            <a:picLocks noChangeAspect="1"/>
          </p:cNvPicPr>
          <p:nvPr userDrawn="1"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10451429" y="6271064"/>
            <a:ext cx="1237527" cy="33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5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27" r:id="rId2"/>
    <p:sldLayoutId id="2147483729" r:id="rId3"/>
    <p:sldLayoutId id="2147483730" r:id="rId4"/>
    <p:sldLayoutId id="2147483728" r:id="rId5"/>
    <p:sldLayoutId id="2147483731" r:id="rId6"/>
    <p:sldLayoutId id="2147483732" r:id="rId7"/>
    <p:sldLayoutId id="2147483743" r:id="rId8"/>
    <p:sldLayoutId id="2147483726" r:id="rId9"/>
    <p:sldLayoutId id="2147483774" r:id="rId10"/>
    <p:sldLayoutId id="2147483775" r:id="rId11"/>
    <p:sldLayoutId id="2147483776" r:id="rId12"/>
    <p:sldLayoutId id="2147483755" r:id="rId13"/>
    <p:sldLayoutId id="2147483770" r:id="rId14"/>
    <p:sldLayoutId id="2147483771" r:id="rId15"/>
    <p:sldLayoutId id="2147483780" r:id="rId16"/>
    <p:sldLayoutId id="2147483781" r:id="rId17"/>
    <p:sldLayoutId id="2147483782" r:id="rId18"/>
    <p:sldLayoutId id="2147483777" r:id="rId19"/>
    <p:sldLayoutId id="2147483778" r:id="rId20"/>
    <p:sldLayoutId id="2147483779" r:id="rId21"/>
    <p:sldLayoutId id="2147483703" r:id="rId22"/>
    <p:sldLayoutId id="2147483749" r:id="rId23"/>
    <p:sldLayoutId id="2147483704" r:id="rId24"/>
    <p:sldLayoutId id="2147483750" r:id="rId25"/>
    <p:sldLayoutId id="2147483705" r:id="rId26"/>
    <p:sldLayoutId id="2147483751" r:id="rId27"/>
    <p:sldLayoutId id="2147483707" r:id="rId28"/>
    <p:sldLayoutId id="2147483733" r:id="rId29"/>
    <p:sldLayoutId id="2147483747" r:id="rId30"/>
    <p:sldLayoutId id="2147483748" r:id="rId31"/>
    <p:sldLayoutId id="2147483783" r:id="rId32"/>
    <p:sldLayoutId id="2147483765" r:id="rId33"/>
    <p:sldLayoutId id="2147483764" r:id="rId34"/>
    <p:sldLayoutId id="2147483725" r:id="rId35"/>
    <p:sldLayoutId id="2147483746" r:id="rId36"/>
    <p:sldLayoutId id="2147483766" r:id="rId37"/>
    <p:sldLayoutId id="2147483767" r:id="rId38"/>
    <p:sldLayoutId id="2147483772" r:id="rId39"/>
    <p:sldLayoutId id="2147483773" r:id="rId40"/>
    <p:sldLayoutId id="2147483719" r:id="rId41"/>
    <p:sldLayoutId id="2147483744" r:id="rId42"/>
    <p:sldLayoutId id="2147483745" r:id="rId43"/>
    <p:sldLayoutId id="2147483768" r:id="rId44"/>
    <p:sldLayoutId id="2147483769" r:id="rId45"/>
    <p:sldLayoutId id="2147483660" r:id="rId4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SzPct val="135000"/>
        <a:buFont typeface="System Font Regular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SzPct val="135000"/>
        <a:buFont typeface="System Font Regular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78" userDrawn="1">
          <p15:clr>
            <a:srgbClr val="F26B43"/>
          </p15:clr>
        </p15:guide>
        <p15:guide id="2" pos="338" userDrawn="1">
          <p15:clr>
            <a:srgbClr val="F26B43"/>
          </p15:clr>
        </p15:guide>
        <p15:guide id="3" pos="7331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orient="horz" pos="1082" userDrawn="1">
          <p15:clr>
            <a:srgbClr val="F26B43"/>
          </p15:clr>
        </p15:guide>
        <p15:guide id="7" orient="horz" pos="720" userDrawn="1">
          <p15:clr>
            <a:srgbClr val="F26B43"/>
          </p15:clr>
        </p15:guide>
        <p15:guide id="8" orient="horz" pos="4135" userDrawn="1">
          <p15:clr>
            <a:srgbClr val="F26B43"/>
          </p15:clr>
        </p15:guide>
        <p15:guide id="9" pos="4951" userDrawn="1">
          <p15:clr>
            <a:srgbClr val="F26B43"/>
          </p15:clr>
        </p15:guide>
        <p15:guide id="10" pos="4725" userDrawn="1">
          <p15:clr>
            <a:srgbClr val="F26B43"/>
          </p15:clr>
        </p15:guide>
        <p15:guide id="11" pos="3829" userDrawn="1">
          <p15:clr>
            <a:srgbClr val="F26B43"/>
          </p15:clr>
        </p15:guide>
        <p15:guide id="12" pos="3740" userDrawn="1">
          <p15:clr>
            <a:srgbClr val="F26B43"/>
          </p15:clr>
        </p15:guide>
        <p15:guide id="13" pos="391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0FF69B6-EB3E-40E9-9964-4FA3630D17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E-skjema i kjernesystemet</a:t>
            </a:r>
            <a:br>
              <a:rPr lang="nb-NO" dirty="0"/>
            </a:br>
            <a:endParaRPr lang="nb-NO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6DB73407-83E3-4601-A834-E71226B3C9DD}"/>
              </a:ext>
            </a:extLst>
          </p:cNvPr>
          <p:cNvSpPr txBox="1"/>
          <p:nvPr/>
        </p:nvSpPr>
        <p:spPr>
          <a:xfrm>
            <a:off x="536575" y="4120179"/>
            <a:ext cx="17764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200" dirty="0"/>
              <a:t>For</a:t>
            </a:r>
            <a:r>
              <a:rPr lang="nb-NO" dirty="0"/>
              <a:t> fagbrukere</a:t>
            </a:r>
          </a:p>
        </p:txBody>
      </p:sp>
    </p:spTree>
    <p:extLst>
      <p:ext uri="{BB962C8B-B14F-4D97-AF65-F5344CB8AC3E}">
        <p14:creationId xmlns:p14="http://schemas.microsoft.com/office/powerpoint/2010/main" val="34171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1AC74B-B72C-4EF0-A4B5-73CA55126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210" y="441326"/>
            <a:ext cx="8216017" cy="701674"/>
          </a:xfrm>
        </p:spPr>
        <p:txBody>
          <a:bodyPr anchor="t">
            <a:normAutofit/>
          </a:bodyPr>
          <a:lstStyle/>
          <a:p>
            <a:r>
              <a:rPr lang="nb-NO" dirty="0" err="1"/>
              <a:t>YHR_TILSETTING</a:t>
            </a:r>
            <a:r>
              <a:rPr lang="nb-NO" dirty="0"/>
              <a:t>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41253FC-C1CF-4C57-8487-98927119B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210" y="1142999"/>
            <a:ext cx="10228890" cy="54213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4356C45F-17A1-425E-AAAF-90BF911F6ADF}"/>
              </a:ext>
            </a:extLst>
          </p:cNvPr>
          <p:cNvSpPr txBox="1"/>
          <p:nvPr/>
        </p:nvSpPr>
        <p:spPr>
          <a:xfrm>
            <a:off x="7500938" y="4049486"/>
            <a:ext cx="2159725" cy="830997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b-NO" sz="1600" dirty="0"/>
              <a:t>Meny til venstre viser tidligere sendte skjema</a:t>
            </a:r>
          </a:p>
        </p:txBody>
      </p:sp>
    </p:spTree>
    <p:extLst>
      <p:ext uri="{BB962C8B-B14F-4D97-AF65-F5344CB8AC3E}">
        <p14:creationId xmlns:p14="http://schemas.microsoft.com/office/powerpoint/2010/main" val="255515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2211D78-286B-44CF-95F3-3BDD7A68C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210" y="441326"/>
            <a:ext cx="8216017" cy="701674"/>
          </a:xfrm>
        </p:spPr>
        <p:txBody>
          <a:bodyPr anchor="t">
            <a:normAutofit/>
          </a:bodyPr>
          <a:lstStyle/>
          <a:p>
            <a:r>
              <a:rPr lang="nb-NO" dirty="0"/>
              <a:t>Skjema inneholder fire steg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E00EE0F-7A54-40F2-8411-303DA5AFF1B7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575" y="2196359"/>
            <a:ext cx="11101388" cy="327490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612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8EE0FCF-D063-45DE-9EE8-3FFD8931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575" y="441325"/>
            <a:ext cx="6964364" cy="701675"/>
          </a:xfrm>
        </p:spPr>
        <p:txBody>
          <a:bodyPr anchor="t">
            <a:normAutofit/>
          </a:bodyPr>
          <a:lstStyle/>
          <a:p>
            <a:r>
              <a:rPr lang="nb-NO" dirty="0"/>
              <a:t>Persondata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56A7F8F-F688-4F6E-A70B-0776342100F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6575" y="1281311"/>
            <a:ext cx="4572753" cy="4232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/>
              <a:t>Første steg er registrering av persondata. </a:t>
            </a:r>
          </a:p>
          <a:p>
            <a:pPr marL="0" indent="0">
              <a:buNone/>
            </a:pPr>
            <a:r>
              <a:rPr lang="nb-NO" sz="2200" dirty="0"/>
              <a:t>Etter å ha lagt inn informasjon du har om personen, klikk på søk og det søkes etter eventuelt tidligere ansettelsesforhold hos dere. </a:t>
            </a:r>
          </a:p>
          <a:p>
            <a:endParaRPr lang="nb-NO" sz="2200" dirty="0"/>
          </a:p>
          <a:p>
            <a:pPr marL="0" indent="0">
              <a:buNone/>
            </a:pPr>
            <a:r>
              <a:rPr lang="nb-NO" sz="2200" dirty="0"/>
              <a:t>Dette for at dere skal kunne gjeninntre fratrådte personer. Eventuelt velge ny ansatt.</a:t>
            </a:r>
          </a:p>
          <a:p>
            <a:endParaRPr lang="nb-NO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0896F64-5981-4178-8E40-709D1DB91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4423" y="1143000"/>
            <a:ext cx="6408127" cy="501435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B0C6AB49-B61B-4E1B-A80D-906F3F082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6" y="5161498"/>
            <a:ext cx="4449170" cy="980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601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87C91D7-E28A-4BB4-B7B0-91408B690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9419" y="1717675"/>
            <a:ext cx="5478673" cy="42322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93063333-A9A8-433C-A885-5313FBD5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575" y="441325"/>
            <a:ext cx="6964363" cy="701675"/>
          </a:xfrm>
        </p:spPr>
        <p:txBody>
          <a:bodyPr anchor="t">
            <a:normAutofit/>
          </a:bodyPr>
          <a:lstStyle/>
          <a:p>
            <a:r>
              <a:rPr lang="nb-NO" dirty="0"/>
              <a:t>Utenlandsk dokument ID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64EBC59-5BAF-4719-B177-4A33D2C53D1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438274" y="1717674"/>
            <a:ext cx="3325813" cy="4232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Dersom du tilsetter en person med utenlandsk dokumentasjon, vil skjema åpne aktuelle felter ved registrering av ufullstendig fødsels- eller D-nummer.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063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02B2ABB-9098-4F87-96AD-62204B0F4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575" y="441325"/>
            <a:ext cx="6964364" cy="701675"/>
          </a:xfrm>
        </p:spPr>
        <p:txBody>
          <a:bodyPr anchor="t">
            <a:normAutofit/>
          </a:bodyPr>
          <a:lstStyle/>
          <a:p>
            <a:r>
              <a:rPr lang="nb-NO" dirty="0"/>
              <a:t>Ekstern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D484891-E7B1-455D-B718-67908B2AC3A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6575" y="1717675"/>
            <a:ext cx="4050238" cy="4232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Feltene i steg en og to er felles for tilsetting av ansatt og ekstern. Steg tre, Betingelser, utelukkes når en setter hake for Tilsettes som ekstern – Med utbetaling eller Uten utbetaling. </a:t>
            </a:r>
          </a:p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778A7CFE-646C-4823-8C1A-8FEB1A8F3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9010" y="1717675"/>
            <a:ext cx="6658467" cy="24969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590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9AE4C431-CA30-4C40-A142-92E1DA625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575" y="1265548"/>
            <a:ext cx="7369087" cy="493728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608578C-8FE1-4B09-86FB-8CB75A55B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62220" y="1265548"/>
            <a:ext cx="3493205" cy="4232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Her registrerer du ansattopplysninger og stillingsdetaljer. </a:t>
            </a:r>
          </a:p>
          <a:p>
            <a:pPr marL="0" indent="0">
              <a:buNone/>
            </a:pPr>
            <a:r>
              <a:rPr lang="nb-NO" dirty="0"/>
              <a:t>I dette steget er det også en menylinje der utdanning, avvikende kontering, terminovervåking og opprett/endring av stilling kan registreres. </a:t>
            </a:r>
          </a:p>
          <a:p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8E7ADF2-6E53-4046-9157-E269449E2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575" y="441325"/>
            <a:ext cx="11101388" cy="701675"/>
          </a:xfrm>
        </p:spPr>
        <p:txBody>
          <a:bodyPr anchor="t">
            <a:normAutofit/>
          </a:bodyPr>
          <a:lstStyle/>
          <a:p>
            <a:r>
              <a:rPr lang="nb-NO" dirty="0"/>
              <a:t>Ansattopplysninger</a:t>
            </a:r>
          </a:p>
        </p:txBody>
      </p:sp>
    </p:spTree>
    <p:extLst>
      <p:ext uri="{BB962C8B-B14F-4D97-AF65-F5344CB8AC3E}">
        <p14:creationId xmlns:p14="http://schemas.microsoft.com/office/powerpoint/2010/main" val="247303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38EEBB5-0A57-4688-8868-4EF8F6697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210" y="441326"/>
            <a:ext cx="8216017" cy="701674"/>
          </a:xfrm>
        </p:spPr>
        <p:txBody>
          <a:bodyPr anchor="t">
            <a:normAutofit/>
          </a:bodyPr>
          <a:lstStyle/>
          <a:p>
            <a:r>
              <a:rPr lang="nb-NO"/>
              <a:t>Søkefunksjoner</a:t>
            </a:r>
            <a:endParaRPr lang="nb-NO" dirty="0"/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97E5F40B-2521-4132-BC91-DE8CEBBAB12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16775" y="1717676"/>
            <a:ext cx="10540988" cy="4232274"/>
          </a:xfrm>
          <a:prstGeom prst="rect">
            <a:avLst/>
          </a:prstGeom>
          <a:noFill/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10132D75-1703-4EF3-98AD-8A4748A75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863" y="2527047"/>
            <a:ext cx="2810500" cy="3779848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FA6D36D1-A528-41AF-8E02-347EEA42B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4647" y="2527047"/>
            <a:ext cx="3176291" cy="3779848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1030113D-5C72-4ACF-B377-4D67FA6931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5523" y="2521216"/>
            <a:ext cx="2633700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36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72E66ED-2647-499B-BB2D-045B2D6F9D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312862"/>
            <a:ext cx="5400675" cy="4232275"/>
          </a:xfrm>
        </p:spPr>
        <p:txBody>
          <a:bodyPr/>
          <a:lstStyle/>
          <a:p>
            <a:pPr marL="0" indent="0">
              <a:buNone/>
            </a:pPr>
            <a:r>
              <a:rPr lang="nb-NO" b="1" dirty="0"/>
              <a:t>Utdanning</a:t>
            </a:r>
          </a:p>
          <a:p>
            <a:pPr marL="0" indent="0">
              <a:buNone/>
            </a:pPr>
            <a:endParaRPr lang="nb-NO" sz="1100" dirty="0"/>
          </a:p>
          <a:p>
            <a:pPr marL="0" indent="0">
              <a:buNone/>
            </a:pPr>
            <a:endParaRPr lang="nb-NO" sz="1100" dirty="0"/>
          </a:p>
          <a:p>
            <a:pPr marL="0" indent="0">
              <a:buNone/>
            </a:pPr>
            <a:endParaRPr lang="nb-NO" sz="1100" dirty="0"/>
          </a:p>
          <a:p>
            <a:pPr marL="0" indent="0">
              <a:buNone/>
            </a:pPr>
            <a:r>
              <a:rPr lang="nb-NO" dirty="0"/>
              <a:t>Her en kan registrere kurs og utdanning.</a:t>
            </a:r>
          </a:p>
          <a:p>
            <a:pPr marL="0" indent="0">
              <a:buNone/>
            </a:pPr>
            <a:endParaRPr lang="nb-NO" sz="1100" dirty="0"/>
          </a:p>
          <a:p>
            <a:pPr marL="0" indent="0">
              <a:buNone/>
            </a:pPr>
            <a:r>
              <a:rPr lang="nb-NO" b="1" dirty="0"/>
              <a:t>Avvikende kontering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FD5DAF2C-7D2A-4B69-B67A-A7F5DC57FA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9228" y="1163917"/>
            <a:ext cx="5204919" cy="4232275"/>
          </a:xfrm>
        </p:spPr>
        <p:txBody>
          <a:bodyPr/>
          <a:lstStyle/>
          <a:p>
            <a:pPr marL="0" indent="0">
              <a:buNone/>
            </a:pPr>
            <a:r>
              <a:rPr lang="nb-NO" b="1" dirty="0"/>
              <a:t>Terminovervåking</a:t>
            </a:r>
          </a:p>
          <a:p>
            <a:pPr marL="0" indent="0">
              <a:buNone/>
            </a:pPr>
            <a:r>
              <a:rPr lang="nb-NO" dirty="0"/>
              <a:t>Det kan registreres flere varsel for terminovervåking med dato og beskrivelse i fritekstfelt.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b="1" dirty="0"/>
              <a:t>Stilling</a:t>
            </a:r>
          </a:p>
          <a:p>
            <a:pPr marL="0" indent="0">
              <a:buNone/>
            </a:pPr>
            <a:r>
              <a:rPr lang="nb-NO" dirty="0"/>
              <a:t>Her kan du</a:t>
            </a:r>
          </a:p>
          <a:p>
            <a:pPr marL="0" indent="0">
              <a:buNone/>
            </a:pPr>
            <a:r>
              <a:rPr lang="nb-NO" dirty="0"/>
              <a:t>velge å </a:t>
            </a:r>
          </a:p>
          <a:p>
            <a:pPr marL="0" indent="0">
              <a:buNone/>
            </a:pPr>
            <a:r>
              <a:rPr lang="nb-NO" dirty="0"/>
              <a:t>endre eller</a:t>
            </a:r>
          </a:p>
          <a:p>
            <a:pPr marL="0" indent="0">
              <a:buNone/>
            </a:pPr>
            <a:r>
              <a:rPr lang="nb-NO" dirty="0"/>
              <a:t>opprette </a:t>
            </a:r>
          </a:p>
          <a:p>
            <a:pPr marL="0" indent="0">
              <a:buNone/>
            </a:pPr>
            <a:r>
              <a:rPr lang="nb-NO" dirty="0"/>
              <a:t>stilling.</a:t>
            </a:r>
          </a:p>
          <a:p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5C6F8AA8-5B2F-4B09-95D3-0D8A8B2C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Menyvalg til Ansattopplysninger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4E8414A0-DD0E-4BE6-844C-EDFC9011D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6" y="1665085"/>
            <a:ext cx="5370512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DBE9FA1C-AB30-49B2-A841-276DD7B8F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4500049"/>
            <a:ext cx="5370512" cy="17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BD2DBCDF-A5AC-484C-AC2F-B78F93A13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036" y="2812335"/>
            <a:ext cx="2764464" cy="3180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086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3E1B1C3-87DC-4E1E-9175-B3FF3B1F6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574" y="1927317"/>
            <a:ext cx="6964363" cy="381299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8404DF7D-96F6-4BE7-80EF-0B37212E1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575" y="441325"/>
            <a:ext cx="6964363" cy="701675"/>
          </a:xfrm>
        </p:spPr>
        <p:txBody>
          <a:bodyPr anchor="t">
            <a:normAutofit/>
          </a:bodyPr>
          <a:lstStyle/>
          <a:p>
            <a:r>
              <a:rPr lang="nb-NO" dirty="0"/>
              <a:t>Betingelser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21A3973-2CDA-4417-81CA-9669609DEB9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12150" y="1717675"/>
            <a:ext cx="3325813" cy="4232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Betingelser for arbeidstid og lønn. </a:t>
            </a:r>
          </a:p>
          <a:p>
            <a:pPr marL="0" indent="0">
              <a:buNone/>
            </a:pPr>
            <a:r>
              <a:rPr lang="nb-NO" dirty="0"/>
              <a:t>Flere av feltene er allerede forhåndsutfylt med forslag, noen av disse kan endres. </a:t>
            </a:r>
          </a:p>
          <a:p>
            <a:pPr marL="0" indent="0">
              <a:buNone/>
            </a:pPr>
            <a:r>
              <a:rPr lang="nb-NO" dirty="0"/>
              <a:t>I menylinjen i dette steget er det valg av faste tillegg/trekk og spesielle betingelser.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6691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CDC4DB2-7F5A-48D5-8B7C-1F983AD64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Menyvalg til Betingelser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14FB10E-C88B-4B33-99CA-2DDFCFE48CA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6575" y="1143000"/>
            <a:ext cx="11101387" cy="4232274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Faste tillegg/fradrag</a:t>
            </a:r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Spesielle betingelser</a:t>
            </a:r>
          </a:p>
          <a:p>
            <a:endParaRPr lang="nb-NO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5BCEB84-3356-4E97-A514-F5DAFE6BB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4" y="1563687"/>
            <a:ext cx="10059988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D52C69E9-F54C-4431-87A4-E7D0C4168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4" y="3879850"/>
            <a:ext cx="2530475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11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1D26C32-B139-4B20-9D18-86D634EAD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er e-skjema og hvorfor?</a:t>
            </a:r>
            <a:br>
              <a:rPr lang="nb-NO" dirty="0"/>
            </a:br>
            <a:endParaRPr lang="nb-NO" dirty="0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7C4E325E-A8D1-47B0-8B13-CAA10A27CB3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17714" y="1204010"/>
            <a:ext cx="9720585" cy="444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1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4B94C8F-67CC-4D2C-9F87-89B42A9A0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210" y="441326"/>
            <a:ext cx="8216017" cy="701674"/>
          </a:xfrm>
        </p:spPr>
        <p:txBody>
          <a:bodyPr anchor="t">
            <a:normAutofit/>
          </a:bodyPr>
          <a:lstStyle/>
          <a:p>
            <a:r>
              <a:rPr lang="nb-NO" dirty="0"/>
              <a:t>Bekreft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57DDBC6-7940-481A-B62F-19916DFA6447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210" y="1312862"/>
            <a:ext cx="11133523" cy="489875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2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3AF45C4-6DBE-4F6C-AC1D-BC8BBD30B33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Saksbehandler/fagbruker sender skjema til postering eller godkjenning. 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Dersom skjema er tilsetting eller gjeninntredelse av ekstern, går det direkte til postering i SAP. </a:t>
            </a:r>
          </a:p>
          <a:p>
            <a:endParaRPr lang="nb-NO" dirty="0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79A0657B-EE66-40C3-8AD3-E2718CEC975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Gjelder det tilsetting/gjeninntredelse av ansatt, går det i arbeidsflyt til godkjenner 2.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Leder/godkjenner 2 :</a:t>
            </a:r>
          </a:p>
          <a:p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4DC0107-0846-4E52-89D2-4A2E4E9E7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Sende og godkjenne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597D9BA-640A-421F-9103-2B4961192D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0" r="2967"/>
          <a:stretch/>
        </p:blipFill>
        <p:spPr bwMode="auto">
          <a:xfrm>
            <a:off x="533400" y="4858106"/>
            <a:ext cx="4367521" cy="885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B6513665-3DC1-4FAA-8FB2-B70E210823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44" b="7912"/>
          <a:stretch/>
        </p:blipFill>
        <p:spPr bwMode="auto">
          <a:xfrm>
            <a:off x="5934075" y="4858106"/>
            <a:ext cx="6078742" cy="873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525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391505C-BFB0-449F-BE93-1A997EE2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Leder/godkjenner 2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11B878F-36B2-4F9F-B33B-AA0F57BF33F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5306" y="1312863"/>
            <a:ext cx="11101388" cy="4232274"/>
          </a:xfrm>
        </p:spPr>
        <p:txBody>
          <a:bodyPr/>
          <a:lstStyle/>
          <a:p>
            <a:pPr marL="0" indent="0">
              <a:buNone/>
            </a:pPr>
            <a:r>
              <a:rPr lang="nb-NO" sz="2200" dirty="0"/>
              <a:t>Godkjenner 2 vil se de samme bildene som vi her har vist som oversiktsbilde av de fire stegene, og med Godkjenn eller Returner til saksbehandler nederst på fjerde og siste steg. </a:t>
            </a:r>
          </a:p>
          <a:p>
            <a:pPr marL="0" indent="0">
              <a:buNone/>
            </a:pPr>
            <a:endParaRPr lang="nb-NO" sz="2200" dirty="0"/>
          </a:p>
          <a:p>
            <a:endParaRPr lang="nb-NO" sz="2200" dirty="0"/>
          </a:p>
          <a:p>
            <a:pPr marL="0" indent="0">
              <a:buNone/>
            </a:pPr>
            <a:r>
              <a:rPr lang="nb-NO" sz="2200" dirty="0"/>
              <a:t>Den ansatte får status "aktiv" i lønnssystemet fra dagen som oppgis som tilsetting- eller gjeninntredelsesdato i skjemaet. </a:t>
            </a:r>
          </a:p>
          <a:p>
            <a:endParaRPr lang="nb-NO" sz="2200" dirty="0"/>
          </a:p>
          <a:p>
            <a:pPr marL="0" indent="0">
              <a:buNone/>
            </a:pPr>
            <a:r>
              <a:rPr lang="nb-NO" sz="2200" dirty="0"/>
              <a:t>Lønn er klar til utbetaling første lønnskjøring etter leder (godkjenner 2) godkjenner skjemaet, og det oppdateres i lønnssystemet (så sant tilsetting- eller gjeninntredelse dato er innenfor samme lønnsavregningsperiode).</a:t>
            </a:r>
          </a:p>
          <a:p>
            <a:endParaRPr lang="nb-NO" sz="2200" dirty="0"/>
          </a:p>
          <a:p>
            <a:pPr marL="0" indent="0">
              <a:buNone/>
            </a:pPr>
            <a:r>
              <a:rPr lang="nb-NO" sz="2200" dirty="0"/>
              <a:t>Vær oppmerksom på dette dersom tilsetting/gjeninntredelse er midt i måneden og dere har tenkt at lønn først skal utbetales etter den ansatte har startet i sitt arbeidsforhold.</a:t>
            </a:r>
          </a:p>
          <a:p>
            <a:endParaRPr lang="nb-NO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3172352-A6BC-43A9-A1B9-6DCA6BA7D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10" y="2407657"/>
            <a:ext cx="38290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004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0FF69B6-EB3E-40E9-9964-4FA3630D17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YHR_HURTIGREG</a:t>
            </a:r>
          </a:p>
        </p:txBody>
      </p:sp>
    </p:spTree>
    <p:extLst>
      <p:ext uri="{BB962C8B-B14F-4D97-AF65-F5344CB8AC3E}">
        <p14:creationId xmlns:p14="http://schemas.microsoft.com/office/powerpoint/2010/main" val="418222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7029CC9-6CFB-4274-B064-B6C14EFA3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575" y="441325"/>
            <a:ext cx="6964364" cy="701675"/>
          </a:xfrm>
        </p:spPr>
        <p:txBody>
          <a:bodyPr anchor="t">
            <a:normAutofit/>
          </a:bodyPr>
          <a:lstStyle/>
          <a:p>
            <a:r>
              <a:rPr lang="nb-NO" dirty="0" err="1"/>
              <a:t>YHR_HURTIGREG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D904B82-2098-4121-A839-A0B4947F5D3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6574" y="1717675"/>
            <a:ext cx="6964363" cy="4232275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nb-NO" sz="1500" b="1" dirty="0"/>
              <a:t>IT0014 Faste tillegg</a:t>
            </a:r>
          </a:p>
          <a:p>
            <a:pPr lvl="1">
              <a:lnSpc>
                <a:spcPct val="90000"/>
              </a:lnSpc>
            </a:pPr>
            <a:r>
              <a:rPr lang="nb-NO" sz="1500" dirty="0"/>
              <a:t>Oppgi periode for en periode fra-til og beløp</a:t>
            </a:r>
          </a:p>
          <a:p>
            <a:pPr lvl="1">
              <a:lnSpc>
                <a:spcPct val="90000"/>
              </a:lnSpc>
            </a:pPr>
            <a:r>
              <a:rPr lang="nb-NO" sz="1500" dirty="0"/>
              <a:t>Utbetales på hovedlønn</a:t>
            </a:r>
          </a:p>
          <a:p>
            <a:pPr>
              <a:lnSpc>
                <a:spcPct val="90000"/>
              </a:lnSpc>
            </a:pPr>
            <a:endParaRPr lang="nb-NO" sz="1500" dirty="0"/>
          </a:p>
          <a:p>
            <a:pPr marL="0" indent="0">
              <a:lnSpc>
                <a:spcPct val="90000"/>
              </a:lnSpc>
              <a:buNone/>
            </a:pPr>
            <a:r>
              <a:rPr lang="nb-NO" sz="1500" b="1" dirty="0"/>
              <a:t>IT0015  Variable tillegg</a:t>
            </a:r>
          </a:p>
          <a:p>
            <a:pPr lvl="1">
              <a:lnSpc>
                <a:spcPct val="90000"/>
              </a:lnSpc>
            </a:pPr>
            <a:r>
              <a:rPr lang="nb-NO" sz="1500" dirty="0"/>
              <a:t>Oppgi med beløp med dato for opptjeningstidspunkt</a:t>
            </a:r>
          </a:p>
          <a:p>
            <a:pPr lvl="1">
              <a:lnSpc>
                <a:spcPct val="90000"/>
              </a:lnSpc>
            </a:pPr>
            <a:r>
              <a:rPr lang="nb-NO" sz="1500" dirty="0"/>
              <a:t>Utbetales på hovedlønn</a:t>
            </a:r>
          </a:p>
          <a:p>
            <a:pPr>
              <a:lnSpc>
                <a:spcPct val="90000"/>
              </a:lnSpc>
            </a:pPr>
            <a:endParaRPr lang="nb-NO" sz="1500" dirty="0"/>
          </a:p>
          <a:p>
            <a:pPr marL="0" indent="0">
              <a:lnSpc>
                <a:spcPct val="90000"/>
              </a:lnSpc>
              <a:buNone/>
            </a:pPr>
            <a:r>
              <a:rPr lang="nb-NO" sz="1500" b="1" dirty="0"/>
              <a:t>IT2010  Godtgjørelsesposter</a:t>
            </a:r>
          </a:p>
          <a:p>
            <a:pPr lvl="1">
              <a:lnSpc>
                <a:spcPct val="90000"/>
              </a:lnSpc>
            </a:pPr>
            <a:r>
              <a:rPr lang="nb-NO" sz="1500" dirty="0"/>
              <a:t>Oppgi med antall med dato for opptjeningstidspunkt</a:t>
            </a:r>
          </a:p>
          <a:p>
            <a:pPr lvl="1">
              <a:lnSpc>
                <a:spcPct val="90000"/>
              </a:lnSpc>
            </a:pPr>
            <a:r>
              <a:rPr lang="nb-NO" sz="1500" dirty="0"/>
              <a:t>Utbetales til hovedlønn</a:t>
            </a:r>
          </a:p>
          <a:p>
            <a:pPr>
              <a:lnSpc>
                <a:spcPct val="90000"/>
              </a:lnSpc>
            </a:pPr>
            <a:endParaRPr lang="nb-NO" sz="1500" dirty="0"/>
          </a:p>
          <a:p>
            <a:pPr marL="0" indent="0">
              <a:lnSpc>
                <a:spcPct val="90000"/>
              </a:lnSpc>
              <a:buNone/>
            </a:pPr>
            <a:r>
              <a:rPr lang="nb-NO" sz="1500" b="1" dirty="0"/>
              <a:t>IT0267  </a:t>
            </a:r>
            <a:r>
              <a:rPr lang="nb-NO" sz="1500" b="1" dirty="0" err="1"/>
              <a:t>Var.till</a:t>
            </a:r>
            <a:r>
              <a:rPr lang="nb-NO" sz="1500" b="1" dirty="0"/>
              <a:t>.- </a:t>
            </a:r>
            <a:r>
              <a:rPr lang="nb-NO" sz="1500" b="1" dirty="0" err="1"/>
              <a:t>eks.ord.lønnavr</a:t>
            </a:r>
            <a:r>
              <a:rPr lang="nb-NO" sz="1500" b="1" dirty="0"/>
              <a:t>.</a:t>
            </a:r>
          </a:p>
          <a:p>
            <a:pPr lvl="1">
              <a:lnSpc>
                <a:spcPct val="90000"/>
              </a:lnSpc>
            </a:pPr>
            <a:r>
              <a:rPr lang="nb-NO" sz="1500" dirty="0"/>
              <a:t>Oppgis med beløp og/eller antall og utbetalingsdato</a:t>
            </a:r>
          </a:p>
          <a:p>
            <a:pPr lvl="1">
              <a:lnSpc>
                <a:spcPct val="90000"/>
              </a:lnSpc>
            </a:pPr>
            <a:r>
              <a:rPr lang="nb-NO" sz="1500" dirty="0"/>
              <a:t>Utbetales på bonuskjøring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EDEDA069-7001-4FED-97D5-6D0C180B1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161" y="1641505"/>
            <a:ext cx="3869617" cy="299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9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C6F7579-92E0-4749-B9C5-0C8290C21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210" y="441326"/>
            <a:ext cx="8216017" cy="701674"/>
          </a:xfrm>
        </p:spPr>
        <p:txBody>
          <a:bodyPr anchor="t">
            <a:normAutofit/>
          </a:bodyPr>
          <a:lstStyle/>
          <a:p>
            <a:br>
              <a:rPr lang="nb-NO" sz="2500"/>
            </a:br>
            <a:r>
              <a:rPr lang="nb-NO" sz="2500" err="1"/>
              <a:t>YHR_HURTIGREG</a:t>
            </a:r>
            <a:r>
              <a:rPr lang="nb-NO" sz="2500"/>
              <a:t>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DD3C1C7-B86F-41E2-8EFA-36F04B1ADBC8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210" y="1312862"/>
            <a:ext cx="10609756" cy="4827439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Rett pilkobling 5">
            <a:extLst>
              <a:ext uri="{FF2B5EF4-FFF2-40B4-BE49-F238E27FC236}">
                <a16:creationId xmlns:a16="http://schemas.microsoft.com/office/drawing/2014/main" id="{2BE3E716-248A-4169-9B8E-8ABFD99020FA}"/>
              </a:ext>
            </a:extLst>
          </p:cNvPr>
          <p:cNvCxnSpPr/>
          <p:nvPr/>
        </p:nvCxnSpPr>
        <p:spPr>
          <a:xfrm flipH="1">
            <a:off x="1608083" y="5822731"/>
            <a:ext cx="2070538" cy="12721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720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3897900-39F0-4CB2-B7CB-8D78C598012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36574" y="1717675"/>
            <a:ext cx="6964363" cy="4232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/>
              <a:t>Hvis ikke du vet hvilken </a:t>
            </a:r>
            <a:r>
              <a:rPr lang="nb-NO" sz="2200" dirty="0" err="1"/>
              <a:t>lønnart</a:t>
            </a:r>
            <a:r>
              <a:rPr lang="nb-NO" sz="2200" dirty="0"/>
              <a:t> som skal brukes - se liste over gyldige lønnarter ved å åpne</a:t>
            </a:r>
          </a:p>
          <a:p>
            <a:pPr marL="0" indent="0">
              <a:buNone/>
            </a:pPr>
            <a:r>
              <a:rPr lang="nb-NO" sz="2200" dirty="0" err="1"/>
              <a:t>valgboksen</a:t>
            </a:r>
            <a:r>
              <a:rPr lang="nb-NO" sz="2200" dirty="0"/>
              <a:t> i enden av feltet.</a:t>
            </a:r>
          </a:p>
          <a:p>
            <a:endParaRPr lang="nb-NO" sz="2200" dirty="0"/>
          </a:p>
          <a:p>
            <a:endParaRPr lang="nb-NO" sz="2200" dirty="0"/>
          </a:p>
          <a:p>
            <a:endParaRPr lang="nb-NO" sz="2200" dirty="0"/>
          </a:p>
          <a:p>
            <a:endParaRPr lang="nb-NO" sz="2200" dirty="0"/>
          </a:p>
          <a:p>
            <a:pPr marL="0" indent="0">
              <a:buNone/>
            </a:pPr>
            <a:r>
              <a:rPr lang="nb-NO" sz="2200" dirty="0"/>
              <a:t>Klikk i feltet til venstre for valgt lønnart, som da hentes opp, trykk </a:t>
            </a:r>
            <a:r>
              <a:rPr lang="nb-NO" sz="2200" b="1" dirty="0"/>
              <a:t>Enter</a:t>
            </a:r>
            <a:r>
              <a:rPr lang="nb-NO" sz="2200" dirty="0"/>
              <a:t>, og betegnelse på lønnart kommer opp.</a:t>
            </a:r>
          </a:p>
          <a:p>
            <a:endParaRPr lang="nb-NO" sz="2200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96D4273-BA18-40CC-AADA-A5B9E4CC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575" y="441325"/>
            <a:ext cx="6964363" cy="701675"/>
          </a:xfrm>
        </p:spPr>
        <p:txBody>
          <a:bodyPr anchor="t">
            <a:normAutofit/>
          </a:bodyPr>
          <a:lstStyle/>
          <a:p>
            <a:r>
              <a:rPr lang="nb-NO" dirty="0"/>
              <a:t>Viktig riktig lønnart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EADFBD6B-C148-406F-B60E-3E75BC477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80" y="3118350"/>
            <a:ext cx="6145212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A4DEFE-5FA0-4CBF-85B2-C9A970DC5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282" y="2023357"/>
            <a:ext cx="424337" cy="362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B8A59879-0BFA-491C-B981-3F210D091D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5303" y="1717675"/>
            <a:ext cx="3756986" cy="24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96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8346E2A-10A0-48C1-A9FE-9F0159C74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210" y="441326"/>
            <a:ext cx="8216017" cy="701674"/>
          </a:xfrm>
        </p:spPr>
        <p:txBody>
          <a:bodyPr anchor="t">
            <a:normAutofit/>
          </a:bodyPr>
          <a:lstStyle/>
          <a:p>
            <a:r>
              <a:rPr lang="nb-NO" dirty="0"/>
              <a:t>Lønnarter i e-skjemaløsningen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714583E-483D-4BDA-85D6-E5C57F26F7BC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210" y="1127452"/>
            <a:ext cx="11126384" cy="497905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801A46-F0D6-442B-A910-DC33167819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04"/>
          <a:stretch/>
        </p:blipFill>
        <p:spPr bwMode="auto">
          <a:xfrm>
            <a:off x="7107776" y="4351173"/>
            <a:ext cx="4820522" cy="15500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Rett pilkobling 6">
            <a:extLst>
              <a:ext uri="{FF2B5EF4-FFF2-40B4-BE49-F238E27FC236}">
                <a16:creationId xmlns:a16="http://schemas.microsoft.com/office/drawing/2014/main" id="{BC11FF2C-54E5-4546-B858-67B1D34EEF76}"/>
              </a:ext>
            </a:extLst>
          </p:cNvPr>
          <p:cNvCxnSpPr/>
          <p:nvPr/>
        </p:nvCxnSpPr>
        <p:spPr>
          <a:xfrm flipH="1" flipV="1">
            <a:off x="10205545" y="2017986"/>
            <a:ext cx="178676" cy="221768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824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ECDE0C0-6943-4E55-8AC2-476F6F5B2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Tekst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B65F76B-C6F8-4D41-8D5F-C22E2E533C4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5306" y="1234200"/>
            <a:ext cx="11101387" cy="4232274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Tekstfeltet finnes for IT0014 Faste tillegg, IT0015 Variable tillegg og IT0267 Variable tillegg ekstraordinær avlønning, men ikke for IT2010 Godtgjørelsesposter.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Fritekst på inntil 20 karakterer</a:t>
            </a:r>
          </a:p>
          <a:p>
            <a:pPr lvl="1"/>
            <a:r>
              <a:rPr lang="nb-NO" dirty="0"/>
              <a:t>Teksten som legges inn her overstyrer tekst/navn på </a:t>
            </a:r>
            <a:r>
              <a:rPr lang="nb-NO" dirty="0" err="1"/>
              <a:t>lønnarten</a:t>
            </a:r>
            <a:endParaRPr lang="nb-NO" dirty="0"/>
          </a:p>
          <a:p>
            <a:pPr lvl="1"/>
            <a:r>
              <a:rPr lang="nb-NO" dirty="0"/>
              <a:t>Dersom du ikke fyller ut tekstfeltet er det navnet på lønnarten som blir skrevet ut på lønnsslippen</a:t>
            </a:r>
          </a:p>
          <a:p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0633E2-D98B-4E1D-969D-E8BABF865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6" y="4505325"/>
            <a:ext cx="8004175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440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902D15-B6D5-4A35-A51B-6EBB35102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Konteringsfeltene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A647F80-C1C7-4039-B666-33F536BDC2D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I konteringsfeltene vises kostnadsfordelingen i IT0027 Kostnadsfordeling, </a:t>
            </a:r>
          </a:p>
          <a:p>
            <a:pPr marL="0" indent="0">
              <a:buNone/>
            </a:pPr>
            <a:r>
              <a:rPr lang="nb-NO" dirty="0"/>
              <a:t>deltype 01 Lønn.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pPr marL="0" indent="0">
              <a:buNone/>
            </a:pPr>
            <a:r>
              <a:rPr lang="nb-NO" dirty="0"/>
              <a:t>Hvis konteringsfeltene ikke skal endres kan du navigere forbi til ønsket felt eller linje ved bruk av «tab». Alternativt kan du flytte skrivemerket direkte til ønsket felt. </a:t>
            </a:r>
          </a:p>
          <a:p>
            <a:endParaRPr lang="nb-NO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55045B9-425A-42C3-BBF6-625761CF8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60" y="2658542"/>
            <a:ext cx="8387877" cy="1053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183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3F1A33C8-AC7F-4A03-9316-952C59322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187" y="450260"/>
            <a:ext cx="11326806" cy="535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36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50F898B-54D7-49F4-918B-24D5FAB30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nb-NO" dirty="0"/>
              <a:t>Kopiere- , endre-  og slette linjer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B899A6D-67E3-459B-BE10-074753D93B2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6575" y="1338371"/>
            <a:ext cx="4035425" cy="4232274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nb-NO" sz="2000" b="1" dirty="0"/>
              <a:t>Endre 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dirty="0"/>
              <a:t>Sett skrivemerket i det feltet du ønsker å endre og skriv inn riktig verdi</a:t>
            </a:r>
          </a:p>
          <a:p>
            <a:pPr>
              <a:lnSpc>
                <a:spcPct val="90000"/>
              </a:lnSpc>
            </a:pPr>
            <a:endParaRPr lang="nb-NO" sz="2000" dirty="0"/>
          </a:p>
          <a:p>
            <a:pPr marL="0" indent="0">
              <a:lnSpc>
                <a:spcPct val="90000"/>
              </a:lnSpc>
              <a:buNone/>
            </a:pPr>
            <a:r>
              <a:rPr lang="nb-NO" sz="2000" b="1" dirty="0"/>
              <a:t>Kopier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dirty="0"/>
              <a:t>Marker linje og trykk på «Kopier markert linje»</a:t>
            </a:r>
          </a:p>
          <a:p>
            <a:pPr>
              <a:lnSpc>
                <a:spcPct val="90000"/>
              </a:lnSpc>
            </a:pPr>
            <a:endParaRPr lang="nb-NO" sz="2000" dirty="0"/>
          </a:p>
          <a:p>
            <a:pPr marL="0" indent="0">
              <a:lnSpc>
                <a:spcPct val="90000"/>
              </a:lnSpc>
              <a:buNone/>
            </a:pPr>
            <a:r>
              <a:rPr lang="nb-NO" sz="2000" b="1" dirty="0"/>
              <a:t>Slette 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dirty="0"/>
              <a:t>Marker linje og trykk på «Slett markert linje»</a:t>
            </a:r>
          </a:p>
          <a:p>
            <a:pPr>
              <a:lnSpc>
                <a:spcPct val="90000"/>
              </a:lnSpc>
            </a:pPr>
            <a:endParaRPr lang="nb-NO" sz="2000" dirty="0"/>
          </a:p>
          <a:p>
            <a:pPr marL="0" indent="0">
              <a:lnSpc>
                <a:spcPct val="90000"/>
              </a:lnSpc>
              <a:buNone/>
            </a:pPr>
            <a:r>
              <a:rPr lang="nb-NO" sz="2000" b="1" dirty="0"/>
              <a:t>Tilbake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dirty="0"/>
              <a:t>Kommer tilbake til startbildet i </a:t>
            </a:r>
            <a:r>
              <a:rPr lang="nb-NO" dirty="0" err="1"/>
              <a:t>YHR_HURTIGREG</a:t>
            </a:r>
            <a:endParaRPr lang="nb-NO" dirty="0"/>
          </a:p>
          <a:p>
            <a:pPr>
              <a:lnSpc>
                <a:spcPct val="90000"/>
              </a:lnSpc>
            </a:pPr>
            <a:endParaRPr lang="nb-NO" sz="20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759206D-71E6-40BF-8F50-68CFF8FA0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4606" y="1312861"/>
            <a:ext cx="7113067" cy="42322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1C0612-9D26-4F94-B0D1-1C19A4E67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Postering i SAP - meldinger og varsler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A3EB6F1-7EA4-4B6E-8BDD-6A6D2A3F34C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sz="1900" dirty="0"/>
              <a:t>Når du er ferdig med å registrere, klikker du på knappen </a:t>
            </a:r>
            <a:r>
              <a:rPr lang="nb-NO" sz="1900" b="1" dirty="0"/>
              <a:t>Send til godkjenning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1900" dirty="0"/>
              <a:t>Noter sekvensnummer for senere kontroll og rapporter</a:t>
            </a:r>
          </a:p>
          <a:p>
            <a:pPr marL="216000" lvl="1" indent="0">
              <a:buNone/>
            </a:pPr>
            <a:r>
              <a:rPr lang="nb-NO" sz="1900" dirty="0"/>
              <a:t>De linjene som blir sendt til oppdatering får et grønt lys i feltet foran ansattnummeret</a:t>
            </a:r>
          </a:p>
          <a:p>
            <a:endParaRPr lang="nb-NO" sz="1900" dirty="0"/>
          </a:p>
          <a:p>
            <a:pPr marL="0" indent="0">
              <a:buNone/>
            </a:pPr>
            <a:r>
              <a:rPr lang="nb-NO" sz="1900" dirty="0"/>
              <a:t>Linjer som merkes med gul trekant, kan sendes på nytt dersom meldingsteksten som kommer opp bare er et varsel og posten ikke må endres</a:t>
            </a:r>
          </a:p>
          <a:p>
            <a:endParaRPr lang="nb-NO" sz="19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nb-NO" sz="1900" dirty="0"/>
              <a:t>Under skjemaet kommer følgende melding</a:t>
            </a:r>
          </a:p>
          <a:p>
            <a:endParaRPr lang="nb-NO" sz="1900" dirty="0"/>
          </a:p>
          <a:p>
            <a:pPr marL="0" indent="0">
              <a:buNone/>
            </a:pPr>
            <a:r>
              <a:rPr lang="nb-NO" sz="1900" dirty="0"/>
              <a:t>Linjer som ikke sendes til registrering fordi systemet finner feil, får rødt lys i feltet  foran ansattnummeret</a:t>
            </a:r>
          </a:p>
          <a:p>
            <a:endParaRPr lang="nb-NO" sz="19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nb-NO" sz="1900" dirty="0"/>
              <a:t>Under skjemaet kommer følgende melding</a:t>
            </a:r>
          </a:p>
          <a:p>
            <a:endParaRPr lang="nb-NO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BF2AA4A8-EED1-436E-A81F-20BF2AA43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985" y="2409671"/>
            <a:ext cx="1040286" cy="251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FF52783C-8E45-4E7E-A42E-CE40B238A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912" y="3446219"/>
            <a:ext cx="1210338" cy="33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6DEC7166-FF4D-46B2-BF05-935328B9C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800" y="3994823"/>
            <a:ext cx="3648643" cy="49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348BBE55-626D-4A8B-B6B9-2EA0FCADF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7" y="5138209"/>
            <a:ext cx="1255594" cy="315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1BBD6D2A-14D9-4FFB-BCE3-33481CC41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903" y="5703371"/>
            <a:ext cx="4089894" cy="508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2CD310AE-3E90-47E6-B83C-ED08B4CFF8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4126" y="1466194"/>
            <a:ext cx="1493649" cy="50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6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CBA8A7D-CFCE-4D8D-8BC3-AC83E1AD5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YHR_HURTIGREG – endring i sendt skjema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6B3E704-D176-4505-B375-30DA3F136BD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1210" y="1470519"/>
            <a:ext cx="11348846" cy="5251450"/>
          </a:xfrm>
        </p:spPr>
        <p:txBody>
          <a:bodyPr/>
          <a:lstStyle/>
          <a:p>
            <a:pPr marL="0" indent="0">
              <a:buNone/>
            </a:pPr>
            <a:r>
              <a:rPr lang="nb-NO" sz="1800" dirty="0"/>
              <a:t>Disse registreringene kan leder godkjenne eller avvise. </a:t>
            </a:r>
          </a:p>
          <a:p>
            <a:pPr marL="0" indent="0">
              <a:buNone/>
            </a:pPr>
            <a:r>
              <a:rPr lang="nb-NO" sz="1800" dirty="0"/>
              <a:t>Oversikt over hva som er godkjent eller avvist kan tas ut via rapport YWF_VIS_SKJEMA.</a:t>
            </a:r>
          </a:p>
          <a:p>
            <a:endParaRPr lang="nb-NO" sz="1800" dirty="0"/>
          </a:p>
          <a:p>
            <a:pPr marL="0" indent="0">
              <a:buNone/>
            </a:pPr>
            <a:r>
              <a:rPr lang="nb-NO" sz="1800" dirty="0"/>
              <a:t>Det er ikke mulig å endre data som er sendt til godkjenning. Skjema kan heller ikke sendes i retur til fagbruker/godkjenner 1. </a:t>
            </a:r>
          </a:p>
          <a:p>
            <a:pPr marL="0" indent="0">
              <a:buNone/>
            </a:pPr>
            <a:r>
              <a:rPr lang="nb-NO" sz="1800" dirty="0"/>
              <a:t>Hvordan problemet løses avhenger av om registreringen er godkjent av leder (godkjenner 2), eller ikke:</a:t>
            </a:r>
          </a:p>
          <a:p>
            <a:endParaRPr lang="nb-NO" sz="1800" dirty="0"/>
          </a:p>
          <a:p>
            <a:pPr marL="457200" indent="-457200">
              <a:buAutoNum type="arabicParenR"/>
            </a:pPr>
            <a:r>
              <a:rPr lang="nb-NO" sz="1800" dirty="0"/>
              <a:t>Feilregistreringen er godkjent </a:t>
            </a:r>
          </a:p>
          <a:p>
            <a:r>
              <a:rPr lang="nb-NO" sz="1800" dirty="0"/>
              <a:t>Registrere en ny transaksjon med motsatt fortegn</a:t>
            </a:r>
          </a:p>
          <a:p>
            <a:r>
              <a:rPr lang="nb-NO" sz="1800" dirty="0"/>
              <a:t>Begge transaksjonene vil være synlig på ansattes lønnsslipp. Merk derfor registreringen i tekstfeltet med korrigering. </a:t>
            </a:r>
          </a:p>
          <a:p>
            <a:endParaRPr lang="nb-NO" sz="1800" dirty="0"/>
          </a:p>
          <a:p>
            <a:pPr marL="457200" indent="-457200">
              <a:buAutoNum type="arabicParenR" startAt="2"/>
            </a:pPr>
            <a:r>
              <a:rPr lang="nb-NO" sz="1800" dirty="0"/>
              <a:t>Feilregistreringen er ikke godkjent </a:t>
            </a:r>
          </a:p>
          <a:p>
            <a:r>
              <a:rPr lang="nb-NO" sz="1800" dirty="0"/>
              <a:t>Be leder avvise posten</a:t>
            </a:r>
          </a:p>
          <a:p>
            <a:r>
              <a:rPr lang="nb-NO" sz="1800" dirty="0"/>
              <a:t>Avviste poster må eventuelt registreres på nytt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193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0FF69B6-EB3E-40E9-9964-4FA3630D17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sz="3400" dirty="0"/>
              <a:t>YHR_STILLINGSENDRING</a:t>
            </a:r>
          </a:p>
        </p:txBody>
      </p:sp>
    </p:spTree>
    <p:extLst>
      <p:ext uri="{BB962C8B-B14F-4D97-AF65-F5344CB8AC3E}">
        <p14:creationId xmlns:p14="http://schemas.microsoft.com/office/powerpoint/2010/main" val="58238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F2C9809-4B99-4152-8311-C82496A34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YHR_STILLINGSENDRING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AF510A4-D8D3-447E-9A01-0BC03ECA615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4037" y="1420813"/>
            <a:ext cx="6011370" cy="4232274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Endring i stilling/lønn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1. Endring av stilling, organisasjonsenhet, stillingskode og/eller lønnstrinn</a:t>
            </a:r>
          </a:p>
          <a:p>
            <a:pPr marL="457200" indent="-457200">
              <a:buAutoNum type="arabicPeriod"/>
            </a:pPr>
            <a:endParaRPr lang="nb-NO" dirty="0"/>
          </a:p>
          <a:p>
            <a:pPr marL="0" indent="0">
              <a:buNone/>
            </a:pPr>
            <a:r>
              <a:rPr lang="nb-NO" dirty="0"/>
              <a:t>2. Endring av stillingsprosent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3. Endring av kostnadsfordeling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4. Fungering</a:t>
            </a:r>
          </a:p>
          <a:p>
            <a:endParaRPr lang="nb-NO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4A637CA-84D2-43BF-AA6A-853AAF376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638" y="2382043"/>
            <a:ext cx="4505325" cy="230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86B95DC2-AA88-424F-8EDB-42E36A393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1" y="5437187"/>
            <a:ext cx="6589712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18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F32530C-9695-4D68-B26B-D4FC21DCF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YHR_STILLINGSENDRING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3F7BA69-61D4-4B08-8F8C-304919B3F84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6575" y="1717676"/>
            <a:ext cx="4823701" cy="4232274"/>
          </a:xfrm>
        </p:spPr>
        <p:txBody>
          <a:bodyPr/>
          <a:lstStyle/>
          <a:p>
            <a:pPr marL="0" indent="0">
              <a:buNone/>
            </a:pPr>
            <a:r>
              <a:rPr lang="nb-NO" sz="2000" b="1" dirty="0"/>
              <a:t>1. Endring av stilling, organisasjonsenhet, stillingskode og/eller lønnstrinn</a:t>
            </a:r>
          </a:p>
          <a:p>
            <a:endParaRPr lang="nb-NO" sz="2000" dirty="0"/>
          </a:p>
          <a:p>
            <a:r>
              <a:rPr lang="nb-NO" sz="2000" dirty="0"/>
              <a:t>Mange ulike sakbehandlingsårsaker. Viktig å velge korrekt. </a:t>
            </a:r>
          </a:p>
          <a:p>
            <a:endParaRPr lang="nb-NO" sz="2000" dirty="0"/>
          </a:p>
          <a:p>
            <a:r>
              <a:rPr lang="nb-NO" sz="2000" dirty="0"/>
              <a:t>Trykk på lyspæren for hjelp</a:t>
            </a:r>
          </a:p>
          <a:p>
            <a:endParaRPr lang="nb-NO" sz="2000" dirty="0"/>
          </a:p>
          <a:p>
            <a:r>
              <a:rPr lang="nb-NO" sz="2000" dirty="0"/>
              <a:t>Flytting av stilling fra en organisasjonsenhet til en annen må meldes til DFØ via Kundesenter på nett. </a:t>
            </a:r>
          </a:p>
          <a:p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43D1D9-A3E3-4645-8B13-C3093322E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713" y="1059628"/>
            <a:ext cx="3651250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34170A0-43B0-4B3A-A9A4-BF18E2E68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175" y="3966429"/>
            <a:ext cx="5937250" cy="241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969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FDE435C-FA62-43A1-8B48-C317C79CE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YHR_STILLINGSENDRING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88C6334-7C6A-4DD9-8072-FC2EA7DF7DC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7844" y="1053493"/>
            <a:ext cx="11101388" cy="4232274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Endring av stilling, organisasjonsenhet, stillingskode og/eller lønnstrinn</a:t>
            </a:r>
          </a:p>
          <a:p>
            <a:endParaRPr lang="nb-NO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E8B0421-9AF6-44E2-8405-9F05E6840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1471671"/>
            <a:ext cx="10455439" cy="5092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102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99F8661-8EDA-4E9D-888E-A52405294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YHR_STILLINGSENDRING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8D3D75D-E114-437B-BE41-3F94B72237E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5306" y="1312863"/>
            <a:ext cx="11101387" cy="4232274"/>
          </a:xfrm>
        </p:spPr>
        <p:txBody>
          <a:bodyPr/>
          <a:lstStyle/>
          <a:p>
            <a:pPr marL="0" indent="0">
              <a:buNone/>
            </a:pPr>
            <a:r>
              <a:rPr lang="nb-NO" sz="2000" b="1" dirty="0"/>
              <a:t>2. Endring av stillingsprosent</a:t>
            </a:r>
          </a:p>
          <a:p>
            <a:endParaRPr lang="nb-NO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nb-NO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nb-NO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nb-NO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nb-NO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nb-NO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nb-NO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nb-NO" b="1" dirty="0"/>
              <a:t>NB! </a:t>
            </a:r>
            <a:r>
              <a:rPr lang="nb-NO" dirty="0"/>
              <a:t>Ved varig endring i stillingsprosent regnes dette som om vedkommende fratrer deler av stillingen. Da skal det foretas et sluttoppgjør tilsvarende til den prosentdelen av stillingen som vedkommende slutter i. </a:t>
            </a:r>
          </a:p>
          <a:p>
            <a:endParaRPr lang="nb-NO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8F306C8-DDDB-4966-981A-35C0477EF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6" y="1821940"/>
            <a:ext cx="4367045" cy="2866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633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C2C08A3-948F-402E-AD5C-8C375DB01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YHR_STILLINGSENDRING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ABFE523-E0AA-4B3C-ACA0-746870394F2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5306" y="1147489"/>
            <a:ext cx="11101388" cy="4232274"/>
          </a:xfrm>
        </p:spPr>
        <p:txBody>
          <a:bodyPr/>
          <a:lstStyle/>
          <a:p>
            <a:pPr marL="0" indent="0">
              <a:buNone/>
            </a:pPr>
            <a:r>
              <a:rPr lang="nb-NO" sz="2000" b="1" dirty="0"/>
              <a:t>3. Endring av kostnadsfordeling</a:t>
            </a:r>
          </a:p>
          <a:p>
            <a:pPr marL="0" indent="0">
              <a:buNone/>
            </a:pPr>
            <a:r>
              <a:rPr lang="nb-NO" sz="1800" dirty="0"/>
              <a:t>Her kan du registrere avvikende kontering på den enkelte ansatte for hovedlønn og reise. Konteringen på hver enkelt ansatt hentes fra organisasjonsenheten hvor stillingen til den ansatte tilhører. </a:t>
            </a:r>
          </a:p>
          <a:p>
            <a:endParaRPr lang="nb-NO" sz="1800" dirty="0"/>
          </a:p>
          <a:p>
            <a:pPr marL="0" indent="0">
              <a:buNone/>
            </a:pPr>
            <a:r>
              <a:rPr lang="nb-NO" sz="1800" dirty="0"/>
              <a:t>Hvis det er endring av kontering for hele organisasjonsenheten må det sendes inn bestilling via Kundesenter på nett. </a:t>
            </a:r>
          </a:p>
          <a:p>
            <a:endParaRPr lang="nb-NO" sz="1800" dirty="0"/>
          </a:p>
          <a:p>
            <a:pPr marL="0" indent="0">
              <a:buNone/>
            </a:pPr>
            <a:r>
              <a:rPr lang="nb-NO" sz="1800" dirty="0"/>
              <a:t>Hvis den ansatte skal lønnes 100%  fra en annen organisasjonsenhet bør vedkommende flyttes ved bruk av Endring av stilling, org. enhet, SKO og/eller </a:t>
            </a:r>
            <a:r>
              <a:rPr lang="nb-NO" sz="1800" dirty="0" err="1"/>
              <a:t>ltr</a:t>
            </a:r>
            <a:r>
              <a:rPr lang="nb-NO" sz="1800" dirty="0"/>
              <a:t>.</a:t>
            </a:r>
          </a:p>
          <a:p>
            <a:endParaRPr lang="nb-NO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7CFE0B3-ED16-4EB2-BBC1-7747CE393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09" y="4185964"/>
            <a:ext cx="10063499" cy="2467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389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ED70303-6E4D-4C1F-B24B-5441B267A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575" y="441325"/>
            <a:ext cx="6964364" cy="701675"/>
          </a:xfrm>
        </p:spPr>
        <p:txBody>
          <a:bodyPr anchor="t">
            <a:normAutofit/>
          </a:bodyPr>
          <a:lstStyle/>
          <a:p>
            <a:r>
              <a:rPr lang="nb-NO" dirty="0" err="1"/>
              <a:t>YHR_STILLINGSENDRING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43879FC-DB2E-4E73-A805-75596CEBE2D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6575" y="1717675"/>
            <a:ext cx="5400676" cy="4232275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nb-NO" sz="2200" b="1" dirty="0"/>
              <a:t>4. Fungering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b-NO" dirty="0"/>
              <a:t>Velg riktig saksbehandlingsårsak. </a:t>
            </a:r>
          </a:p>
          <a:p>
            <a:pPr lvl="1">
              <a:lnSpc>
                <a:spcPct val="90000"/>
              </a:lnSpc>
              <a:buSzPct val="115000"/>
              <a:buFont typeface="Arial" panose="020B0604020202020204" pitchFamily="34" charset="0"/>
              <a:buChar char="•"/>
            </a:pPr>
            <a:r>
              <a:rPr lang="nb-NO" sz="2400" dirty="0"/>
              <a:t>Fungering mer enn 2 år gir medregning i Statens pensjonskasse, SPK. </a:t>
            </a:r>
          </a:p>
          <a:p>
            <a:pPr lvl="1">
              <a:lnSpc>
                <a:spcPct val="90000"/>
              </a:lnSpc>
              <a:buSzPct val="115000"/>
              <a:buFont typeface="Arial" panose="020B0604020202020204" pitchFamily="34" charset="0"/>
              <a:buChar char="•"/>
            </a:pPr>
            <a:r>
              <a:rPr lang="nb-NO" sz="2400" dirty="0"/>
              <a:t>Endre periode fungering, benyttes når det allerede er registrert en fungeringsperiode, som skal endres.</a:t>
            </a:r>
          </a:p>
          <a:p>
            <a:pPr lvl="1">
              <a:lnSpc>
                <a:spcPct val="90000"/>
              </a:lnSpc>
              <a:buSzPct val="115000"/>
              <a:buFont typeface="Arial" panose="020B0604020202020204" pitchFamily="34" charset="0"/>
              <a:buChar char="•"/>
            </a:pPr>
            <a:r>
              <a:rPr lang="nb-NO" sz="2400" dirty="0"/>
              <a:t>Justeringsbeløp – den årslønnen en skal ha i fungeringsperioden</a:t>
            </a:r>
          </a:p>
          <a:p>
            <a:pPr>
              <a:lnSpc>
                <a:spcPct val="90000"/>
              </a:lnSpc>
            </a:pPr>
            <a:endParaRPr lang="nb-NO" dirty="0"/>
          </a:p>
          <a:p>
            <a:pPr marL="0" indent="0">
              <a:lnSpc>
                <a:spcPct val="90000"/>
              </a:lnSpc>
              <a:buNone/>
            </a:pPr>
            <a:r>
              <a:rPr lang="nb-NO" dirty="0"/>
              <a:t>Se SAP bibliotek for beskrivelse av </a:t>
            </a:r>
            <a:r>
              <a:rPr lang="nb-NO" dirty="0" err="1"/>
              <a:t>lønnart</a:t>
            </a:r>
            <a:r>
              <a:rPr lang="nb-NO" dirty="0"/>
              <a:t>.</a:t>
            </a:r>
          </a:p>
          <a:p>
            <a:pPr>
              <a:lnSpc>
                <a:spcPct val="90000"/>
              </a:lnSpc>
            </a:pPr>
            <a:endParaRPr lang="nb-NO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4E49467-3EEB-4D79-8624-306E88DD5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7290" y="881583"/>
            <a:ext cx="5138135" cy="5310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539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FE193F6-B17E-4030-A18F-80CBF8EFF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575" y="441325"/>
            <a:ext cx="11101388" cy="701675"/>
          </a:xfrm>
        </p:spPr>
        <p:txBody>
          <a:bodyPr anchor="t">
            <a:normAutofit/>
          </a:bodyPr>
          <a:lstStyle/>
          <a:p>
            <a:r>
              <a:rPr lang="nb-NO" dirty="0"/>
              <a:t>E-skjemaløsningen-oversikt</a:t>
            </a: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E78EEE8B-5781-4B5E-913A-BA2E6CAF4A2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36575" y="1717675"/>
            <a:ext cx="5776913" cy="3705225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9A36E8B7-B4D8-4D6C-A1FE-DF635C670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488" y="1717675"/>
            <a:ext cx="5159375" cy="229870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D39667E5-2655-4151-83DD-D80E3D57E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3487" y="4097337"/>
            <a:ext cx="5159375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91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E98FD6A-2D22-4A3A-96F1-AEFC53B7E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YHR_STILLINGSENDRING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58AE35C-F29F-4BA1-ACF0-747A6F93D50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6575" y="1143000"/>
            <a:ext cx="11101387" cy="4232274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I noen tilfeller sendes e-skjemaet til kontroll i DFØ etter godkjenning av Godkjenner 2, men før oppdatering av kjernesystemet.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Dette gjelder ved følgende valg: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  <a:p>
            <a:pPr marL="0" indent="0">
              <a:buNone/>
            </a:pPr>
            <a:r>
              <a:rPr lang="nb-NO" dirty="0"/>
              <a:t>Kontrollør i DFØ kan sende oppgavene tilbake til saksbehandler.</a:t>
            </a:r>
          </a:p>
          <a:p>
            <a:endParaRPr lang="nb-NO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127ABAD-35FE-41D5-A514-ECD6CFDC9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7" y="2906711"/>
            <a:ext cx="5602288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101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2D97EB3-1250-49B4-9977-8A22AA09396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1210" y="1312863"/>
            <a:ext cx="5065439" cy="4232274"/>
          </a:xfrm>
        </p:spPr>
        <p:txBody>
          <a:bodyPr/>
          <a:lstStyle/>
          <a:p>
            <a:r>
              <a:rPr lang="nb-NO" b="1" dirty="0"/>
              <a:t>Godkjenner 2 </a:t>
            </a:r>
            <a:r>
              <a:rPr lang="nb-NO" dirty="0"/>
              <a:t>kan godkjenne eller returnere skjemaet til fagbruker</a:t>
            </a:r>
            <a:br>
              <a:rPr lang="nb-NO" dirty="0"/>
            </a:br>
            <a:br>
              <a:rPr lang="nb-NO" dirty="0"/>
            </a:br>
            <a:r>
              <a:rPr lang="nb-NO" dirty="0"/>
              <a:t>Fagbruker kan endre i de hvite feltene og sende det på ny til godkjenning – se eksempel.</a:t>
            </a:r>
          </a:p>
          <a:p>
            <a:endParaRPr lang="nb-NO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34475FC-D1E1-44B3-B6E8-E061CA73B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417" y="1143000"/>
            <a:ext cx="5763619" cy="5451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620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0FF69B6-EB3E-40E9-9964-4FA3630D17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YHR_FRATREDELSE</a:t>
            </a:r>
          </a:p>
        </p:txBody>
      </p:sp>
    </p:spTree>
    <p:extLst>
      <p:ext uri="{BB962C8B-B14F-4D97-AF65-F5344CB8AC3E}">
        <p14:creationId xmlns:p14="http://schemas.microsoft.com/office/powerpoint/2010/main" val="219916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15FF603-3541-4677-A083-EE1959693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575" y="441325"/>
            <a:ext cx="6964364" cy="701675"/>
          </a:xfrm>
        </p:spPr>
        <p:txBody>
          <a:bodyPr anchor="t">
            <a:normAutofit/>
          </a:bodyPr>
          <a:lstStyle/>
          <a:p>
            <a:r>
              <a:rPr lang="nb-NO" dirty="0" err="1"/>
              <a:t>YHR_FRATREDELSE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58E37FA-031D-4A2D-B17D-16D88BF68A4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6574" y="1717674"/>
            <a:ext cx="6964363" cy="51710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Velg riktig sluttårsak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Hak av for om DFØ skal registrere</a:t>
            </a:r>
          </a:p>
          <a:p>
            <a:pPr marL="0" indent="0">
              <a:buNone/>
            </a:pPr>
            <a:r>
              <a:rPr lang="nb-NO" dirty="0"/>
              <a:t>sluttoppgjør eller ei. </a:t>
            </a:r>
            <a:endParaRPr lang="nn-NO" dirty="0"/>
          </a:p>
          <a:p>
            <a:pPr marL="0" indent="0">
              <a:buNone/>
            </a:pPr>
            <a:endParaRPr lang="nn-NO" dirty="0"/>
          </a:p>
          <a:p>
            <a:pPr marL="0" indent="0">
              <a:buNone/>
            </a:pPr>
            <a:r>
              <a:rPr lang="nn-NO" dirty="0"/>
              <a:t>Deretter – «send til godkjenning»</a:t>
            </a:r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6B19F76-444F-4ABE-88A5-AD2235E8B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372" y="0"/>
            <a:ext cx="5717628" cy="6888708"/>
          </a:xfrm>
          <a:prstGeom prst="rect">
            <a:avLst/>
          </a:prstGeom>
          <a:noFill/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5A357F23-40FC-4D62-A98E-6B0D53D6C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039" y="1276240"/>
            <a:ext cx="1719262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20DEA699-39D9-4621-955A-BE4B1880277D}"/>
              </a:ext>
            </a:extLst>
          </p:cNvPr>
          <p:cNvSpPr/>
          <p:nvPr/>
        </p:nvSpPr>
        <p:spPr>
          <a:xfrm>
            <a:off x="9522372" y="3815255"/>
            <a:ext cx="1135118" cy="262759"/>
          </a:xfrm>
          <a:prstGeom prst="rect">
            <a:avLst/>
          </a:prstGeom>
          <a:noFill/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000" b="1" dirty="0" err="1"/>
          </a:p>
        </p:txBody>
      </p:sp>
    </p:spTree>
    <p:extLst>
      <p:ext uri="{BB962C8B-B14F-4D97-AF65-F5344CB8AC3E}">
        <p14:creationId xmlns:p14="http://schemas.microsoft.com/office/powerpoint/2010/main" val="233329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C35BC62-F926-4293-AAFE-96311ED7D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Viktig etterarbeid ved fratredelse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A6B651A-5477-461F-B144-48AAF43A10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6575" y="1143000"/>
            <a:ext cx="11101388" cy="5273674"/>
          </a:xfrm>
        </p:spPr>
        <p:txBody>
          <a:bodyPr/>
          <a:lstStyle/>
          <a:p>
            <a:pPr marL="0" indent="0">
              <a:buNone/>
            </a:pPr>
            <a:r>
              <a:rPr lang="nb-NO" sz="1600" dirty="0"/>
              <a:t>Avgrensing av tilganger ut over vanlige tilganger som selvbetjeningsportalen. </a:t>
            </a:r>
          </a:p>
          <a:p>
            <a:pPr marL="0" indent="0">
              <a:buNone/>
            </a:pPr>
            <a:r>
              <a:rPr lang="nb-NO" sz="1600" dirty="0"/>
              <a:t>Kontrollere om den fratrådte medarbeideren har: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1600" dirty="0"/>
              <a:t>Lønnslån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1600" dirty="0"/>
              <a:t>Utestående forskudd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1600" dirty="0"/>
              <a:t>Utlånte gjenstander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1600" dirty="0"/>
              <a:t>Fått utbetalt alt av timer, reiseregninger etc.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1600" dirty="0"/>
              <a:t>Restferie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1600" dirty="0"/>
              <a:t>Skal saldo reisetid utbetales og skal saldo fleksitid nullstilles</a:t>
            </a:r>
          </a:p>
          <a:p>
            <a:endParaRPr lang="nb-NO" sz="1600" dirty="0"/>
          </a:p>
          <a:p>
            <a:pPr marL="0" indent="0">
              <a:buNone/>
            </a:pPr>
            <a:r>
              <a:rPr lang="nb-NO" sz="1600" b="1" dirty="0">
                <a:solidFill>
                  <a:schemeClr val="accent1">
                    <a:lumMod val="50000"/>
                  </a:schemeClr>
                </a:solidFill>
              </a:rPr>
              <a:t>Sluttoppgjør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1600" dirty="0"/>
              <a:t>Sluttoppgjøret foretas separat etter at fratredelsen er registrert.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1600" dirty="0"/>
              <a:t>Huk av i skjemaet for om DFØ skal foreta sluttoppgjøret for dere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1600" dirty="0"/>
              <a:t>Eller foreta dette selv ved å registrere lønnart </a:t>
            </a:r>
            <a:r>
              <a:rPr lang="nb-NO" sz="1600" dirty="0" err="1"/>
              <a:t>OSLU</a:t>
            </a:r>
            <a:r>
              <a:rPr lang="nb-NO" sz="1600" dirty="0"/>
              <a:t> i </a:t>
            </a:r>
            <a:r>
              <a:rPr lang="nb-NO" sz="1600" dirty="0" err="1"/>
              <a:t>yhr_hurtigreg</a:t>
            </a:r>
            <a:r>
              <a:rPr lang="nb-NO" sz="1600" dirty="0"/>
              <a:t>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1600" dirty="0"/>
              <a:t>DFØ gjør da etterarbeid i forbindelse med avgrensing av kvoter </a:t>
            </a:r>
            <a:r>
              <a:rPr lang="nb-NO" sz="1600" dirty="0" err="1"/>
              <a:t>osv</a:t>
            </a:r>
            <a:r>
              <a:rPr lang="nb-NO" sz="1600" dirty="0"/>
              <a:t>, husk å oppgi dette i merknadsfeltet i yhr_fratredelse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sz="1600" dirty="0"/>
              <a:t>Se brukerdokumentasjon: Generelt om sluttoppgjør og Etterarbeid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2036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7AD6BD9-8735-4800-9F85-A964AD8158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Godkjenning</a:t>
            </a:r>
            <a:br>
              <a:rPr lang="nb-NO" dirty="0"/>
            </a:br>
            <a:r>
              <a:rPr lang="nb-NO" dirty="0"/>
              <a:t>av e-skjema</a:t>
            </a:r>
            <a:br>
              <a:rPr lang="nb-NO" dirty="0"/>
            </a:b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6690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C2C08A3-948F-402E-AD5C-8C375DB01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210" y="441325"/>
            <a:ext cx="8441968" cy="1136265"/>
          </a:xfrm>
        </p:spPr>
        <p:txBody>
          <a:bodyPr/>
          <a:lstStyle/>
          <a:p>
            <a:r>
              <a:rPr lang="nb-NO" dirty="0"/>
              <a:t>Godkjenne skjema – </a:t>
            </a:r>
            <a:br>
              <a:rPr lang="nb-NO" dirty="0"/>
            </a:br>
            <a:r>
              <a:rPr lang="nb-NO" dirty="0"/>
              <a:t>Innkurv i selvbetjeningsportal</a:t>
            </a: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18677BB4-B73D-4711-AD77-347C2B76C28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1D482003-CF3A-4D3B-B8E4-7B95084EC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210" y="1388057"/>
            <a:ext cx="9845336" cy="535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75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C2C08A3-948F-402E-AD5C-8C375DB01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210" y="441326"/>
            <a:ext cx="8441968" cy="684090"/>
          </a:xfrm>
        </p:spPr>
        <p:txBody>
          <a:bodyPr/>
          <a:lstStyle/>
          <a:p>
            <a:r>
              <a:rPr lang="nb-NO" dirty="0"/>
              <a:t>Godkjenne YHR_TILSETTING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943F396-2B05-47E7-AA99-852102CE91A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Godkjennes</a:t>
            </a:r>
          </a:p>
          <a:p>
            <a:pPr marL="0" indent="0">
              <a:buNone/>
            </a:pPr>
            <a:r>
              <a:rPr lang="nb-NO" dirty="0"/>
              <a:t>nederst til høyre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B566606C-1D67-46B2-A349-7104BB966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751" y="1125417"/>
            <a:ext cx="8621674" cy="5075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9B0D2DA-7D08-45F1-BBBC-4BEC0BF40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5105399"/>
            <a:ext cx="264795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394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FD1107-81B4-46EA-A465-7A6333EC8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Godkjenne YHR_HURTIGREG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F943AF-2FE1-4A5A-BE19-AEAB41C9C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34" y="1722234"/>
            <a:ext cx="11068050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F9C936DA-2991-45E6-9D06-DBEE8484A287}"/>
              </a:ext>
            </a:extLst>
          </p:cNvPr>
          <p:cNvSpPr txBox="1">
            <a:spLocks/>
          </p:cNvSpPr>
          <p:nvPr/>
        </p:nvSpPr>
        <p:spPr>
          <a:xfrm>
            <a:off x="393234" y="1225740"/>
            <a:ext cx="11089388" cy="4219519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SzPct val="135000"/>
              <a:buFont typeface="System Font Regular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SzPct val="135000"/>
              <a:buFont typeface="System Font Regular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E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Avviste skjema må følges opp manuelt av fagbrukere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E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33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625CCCE-A718-409B-8FA2-6EBA97DD2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Godkjenne YHR_STILLINGSENDRING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7749D4-5D48-4588-8B33-495D53C1D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556" y="1296955"/>
            <a:ext cx="7962900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A87600E1-1941-4738-9242-2A39B92BB956}"/>
              </a:ext>
            </a:extLst>
          </p:cNvPr>
          <p:cNvSpPr txBox="1">
            <a:spLocks/>
          </p:cNvSpPr>
          <p:nvPr/>
        </p:nvSpPr>
        <p:spPr>
          <a:xfrm>
            <a:off x="320797" y="1597020"/>
            <a:ext cx="3555683" cy="4219519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SzPct val="135000"/>
              <a:buFont typeface="System Font Regular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SzPct val="135000"/>
              <a:buFont typeface="System Font Regular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E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Godkjenner 2  kan returnere skjema til godkjenner 1 for korrigering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E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E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Godkjenner 1 kan endre de hvite feltene eller slette skjema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E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34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56C47F1-5111-4625-B9EA-828376246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Oppgaver i innkurv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8BED3B3-0DD6-487C-9967-439A976224C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54472" y="1462674"/>
            <a:ext cx="4827277" cy="4232274"/>
          </a:xfrm>
        </p:spPr>
        <p:txBody>
          <a:bodyPr/>
          <a:lstStyle/>
          <a:p>
            <a:r>
              <a:rPr lang="nb-NO" dirty="0"/>
              <a:t>Stillingsendring går til leder av ny organisasjonsenhet</a:t>
            </a:r>
          </a:p>
          <a:p>
            <a:endParaRPr lang="nb-NO" dirty="0"/>
          </a:p>
          <a:p>
            <a:r>
              <a:rPr lang="nb-NO" dirty="0"/>
              <a:t>Tilsetting / gjeninntredelse blir ikke stoppet i kontrollperioden hvis det godkjennes for sent</a:t>
            </a:r>
          </a:p>
          <a:p>
            <a:endParaRPr lang="nb-NO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E55205C-D759-42C4-877D-74B724AC5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342" y="977455"/>
            <a:ext cx="6627522" cy="520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142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F311EB3-34F2-4647-B90A-B211B4747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575" y="441325"/>
            <a:ext cx="11101388" cy="945348"/>
          </a:xfrm>
        </p:spPr>
        <p:txBody>
          <a:bodyPr/>
          <a:lstStyle/>
          <a:p>
            <a:r>
              <a:rPr lang="nb-NO" dirty="0"/>
              <a:t>Godkjenne </a:t>
            </a:r>
            <a:br>
              <a:rPr lang="nb-NO" dirty="0"/>
            </a:br>
            <a:r>
              <a:rPr lang="nb-NO" dirty="0"/>
              <a:t>YHR_FRATREDELSE</a:t>
            </a:r>
          </a:p>
        </p:txBody>
      </p:sp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BEE09A95-88FE-4BE2-A8CB-6012B2FA40BA}"/>
              </a:ext>
            </a:extLst>
          </p:cNvPr>
          <p:cNvSpPr txBox="1">
            <a:spLocks/>
          </p:cNvSpPr>
          <p:nvPr/>
        </p:nvSpPr>
        <p:spPr>
          <a:xfrm>
            <a:off x="532814" y="1613841"/>
            <a:ext cx="4489133" cy="4506125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SzPct val="135000"/>
              <a:buFont typeface="System Font Regular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SzPct val="135000"/>
              <a:buFont typeface="System Font Regular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000" dirty="0"/>
              <a:t>Skjemaet kan godkjennes eller returneres til saksbehandler.</a:t>
            </a:r>
          </a:p>
          <a:p>
            <a:endParaRPr lang="nb-NO" sz="2000" dirty="0"/>
          </a:p>
          <a:p>
            <a:pPr>
              <a:buClr>
                <a:srgbClr val="009FE3"/>
              </a:buClr>
            </a:pPr>
            <a:r>
              <a:rPr lang="nb-NO" sz="2000" dirty="0"/>
              <a:t>Når skjema godkjennes stoppes lønnen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E3"/>
              </a:buClr>
              <a:buSzTx/>
              <a:buNone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E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Etter postering, tar DFØ ut rapporter på de som har valgt «Ja», og registrerer sluttoppgjør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E3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9FE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DD01AD23-C23B-4BCC-869F-54E3E46A2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0275" y="557298"/>
            <a:ext cx="5327168" cy="556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94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FEFD420-ED9D-4AED-9313-69356205CB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KONTROLL AV </a:t>
            </a:r>
            <a:br>
              <a:rPr lang="nb-NO" dirty="0"/>
            </a:br>
            <a:r>
              <a:rPr lang="nb-NO" dirty="0"/>
              <a:t>E-SKJEMA</a:t>
            </a:r>
          </a:p>
        </p:txBody>
      </p:sp>
    </p:spTree>
    <p:extLst>
      <p:ext uri="{BB962C8B-B14F-4D97-AF65-F5344CB8AC3E}">
        <p14:creationId xmlns:p14="http://schemas.microsoft.com/office/powerpoint/2010/main" val="391782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9569A98-903D-4147-BEFE-7C11D8191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Kontroll av e-skjema i arbeidsflyt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FC19A7-6A29-451A-A1A2-D8E81D60757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5306" y="1143000"/>
            <a:ext cx="11101387" cy="4232274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Se SAP-biblioteket</a:t>
            </a:r>
          </a:p>
          <a:p>
            <a:pPr marL="0" indent="0">
              <a:buNone/>
            </a:pPr>
            <a:r>
              <a:rPr lang="nb-NO" dirty="0"/>
              <a:t>	Arbeidsflyt &gt; Rapporter &gt; Vis E-skjema i arbeidsflyt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pPr marL="0" indent="0">
              <a:buNone/>
            </a:pPr>
            <a:r>
              <a:rPr lang="nb-NO" dirty="0"/>
              <a:t>Rapport  YWF_VIS_SKJEMA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6033A430-E713-48EF-9A3A-40E15F68E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7" y="4489882"/>
            <a:ext cx="5541962" cy="140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85EF8A7E-0140-4354-898F-999AACDC0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06" y="1928634"/>
            <a:ext cx="3185436" cy="177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1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9830D31-F21C-4615-9182-1CA202798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YWF_VIS_SKJEMA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11EF4AC-8548-43DD-B97C-443B01DDFB4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6575" y="1717676"/>
            <a:ext cx="5180644" cy="4232274"/>
          </a:xfrm>
        </p:spPr>
        <p:txBody>
          <a:bodyPr/>
          <a:lstStyle/>
          <a:p>
            <a:pPr marL="0" indent="0">
              <a:buNone/>
            </a:pPr>
            <a:r>
              <a:rPr lang="nb-NO" sz="2000" dirty="0"/>
              <a:t>Oppfølging av e-skjema i arbeidsflyt.</a:t>
            </a:r>
          </a:p>
          <a:p>
            <a:pPr marL="0" indent="0">
              <a:buNone/>
            </a:pPr>
            <a:r>
              <a:rPr lang="nb-NO" sz="2000" dirty="0"/>
              <a:t>Benyttes ved faste kontrollrutiner.</a:t>
            </a:r>
          </a:p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r>
              <a:rPr lang="nb-NO" sz="2000" dirty="0"/>
              <a:t>Skjematype og Firmakode er obligatoriske felt.</a:t>
            </a:r>
          </a:p>
          <a:p>
            <a:pPr marL="0" indent="0">
              <a:buNone/>
            </a:pPr>
            <a:r>
              <a:rPr lang="nb-NO" sz="2000" dirty="0"/>
              <a:t>Legg inn * ved skjematype for å få med alle.</a:t>
            </a:r>
          </a:p>
          <a:p>
            <a:pPr marL="0" indent="0">
              <a:buNone/>
            </a:pPr>
            <a:r>
              <a:rPr lang="nb-NO" sz="2000" dirty="0"/>
              <a:t>Har du sekvensnummer, legger du dette inn. </a:t>
            </a:r>
          </a:p>
          <a:p>
            <a:pPr marL="0" indent="0">
              <a:buNone/>
            </a:pPr>
            <a:r>
              <a:rPr lang="nb-NO" sz="2000" dirty="0"/>
              <a:t>Eller velg andre variabler som for eksempel Status skjema, Opprettet dato etc.</a:t>
            </a:r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5E9F2FA-3911-49AB-A060-584B00981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017158"/>
            <a:ext cx="5811673" cy="563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100BA1B-65DD-41F6-8DD7-024002A2F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YWF_VIS_SKJEMA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7C3A2FA-44BD-4F74-A2C2-DFB6A1BF0B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5306" y="3919477"/>
            <a:ext cx="6955632" cy="1591992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Marker ønsket skjema og trykk på              da får du se hele skjemaet.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dirty="0"/>
              <a:t>I tillegg ser du om leder har avvist eller godkjent alle poster som er registrert i hurtigregistrering.</a:t>
            </a:r>
          </a:p>
          <a:p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FAF799-32FA-4D70-96EC-201B97A5E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913" y="3961517"/>
            <a:ext cx="950912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508999E-F1F6-4069-BBD6-E5DED7C8C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22" y="1512613"/>
            <a:ext cx="11100241" cy="2177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5E3824-E34A-4C56-BB25-4B94460E1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376" y="3885198"/>
            <a:ext cx="2867587" cy="15919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790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86DAA82-57F9-479F-AA0C-180C9922A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YWF_VIS</a:t>
            </a:r>
            <a:r>
              <a:rPr lang="nb-NO" dirty="0"/>
              <a:t> SKJEMA og hurtigregistrering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D1BE31A-A4BB-45FE-B0FB-941347BA3E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4584" y="2393005"/>
            <a:ext cx="5382666" cy="4232274"/>
          </a:xfrm>
        </p:spPr>
        <p:txBody>
          <a:bodyPr/>
          <a:lstStyle/>
          <a:p>
            <a:pPr marL="0" indent="0">
              <a:buNone/>
            </a:pPr>
            <a:r>
              <a:rPr lang="nb-NO" sz="1800" dirty="0"/>
              <a:t>E-skjema som er sendt via hurtigregistrering kan inneholde poster for flere ansatte.</a:t>
            </a:r>
          </a:p>
          <a:p>
            <a:endParaRPr lang="nb-NO" sz="1800" dirty="0"/>
          </a:p>
          <a:p>
            <a:pPr marL="0" indent="0">
              <a:buNone/>
            </a:pPr>
            <a:r>
              <a:rPr lang="nb-NO" sz="1800" dirty="0"/>
              <a:t>For å se loggen for posteringen kan man søke opp undersekvensnr. Det finner du ved å åpne skjema. </a:t>
            </a:r>
          </a:p>
          <a:p>
            <a:endParaRPr lang="nb-NO" sz="1800" dirty="0"/>
          </a:p>
          <a:p>
            <a:pPr marL="0" indent="0">
              <a:buNone/>
            </a:pPr>
            <a:r>
              <a:rPr lang="nb-NO" sz="1800" dirty="0"/>
              <a:t>Velg skjematype HR003_POST</a:t>
            </a:r>
          </a:p>
          <a:p>
            <a:endParaRPr lang="nb-NO" sz="1800" dirty="0"/>
          </a:p>
          <a:p>
            <a:pPr marL="0" indent="0">
              <a:buNone/>
            </a:pPr>
            <a:r>
              <a:rPr lang="nb-NO" sz="1800" dirty="0"/>
              <a:t>Trykk               </a:t>
            </a:r>
          </a:p>
          <a:p>
            <a:pPr marL="0" indent="0">
              <a:buNone/>
            </a:pPr>
            <a:r>
              <a:rPr lang="nb-NO" sz="1800" dirty="0"/>
              <a:t>da kommer</a:t>
            </a:r>
          </a:p>
          <a:p>
            <a:pPr marL="0" indent="0">
              <a:buNone/>
            </a:pPr>
            <a:r>
              <a:rPr lang="nb-NO" sz="1800" dirty="0"/>
              <a:t>dette opp:</a:t>
            </a:r>
          </a:p>
          <a:p>
            <a:endParaRPr lang="nb-NO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CC423F6-DB1C-4AE1-8448-72B8DC6AE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1180388"/>
            <a:ext cx="11101388" cy="10745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E9ABF7C2-671A-4851-954E-51A6BBBDD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138" y="2851174"/>
            <a:ext cx="5711825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08D9587A-6655-47F2-B537-9B0D62B08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5042652"/>
            <a:ext cx="9358312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C785862E-F0E2-4D54-AFD1-FA0CF59A6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830" y="5042652"/>
            <a:ext cx="85407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Rett pilkobling 8">
            <a:extLst>
              <a:ext uri="{FF2B5EF4-FFF2-40B4-BE49-F238E27FC236}">
                <a16:creationId xmlns:a16="http://schemas.microsoft.com/office/drawing/2014/main" id="{0EDEEC9A-BE9A-4571-9DE3-696AB02153C8}"/>
              </a:ext>
            </a:extLst>
          </p:cNvPr>
          <p:cNvCxnSpPr/>
          <p:nvPr/>
        </p:nvCxnSpPr>
        <p:spPr>
          <a:xfrm flipV="1">
            <a:off x="5791200" y="2007476"/>
            <a:ext cx="5118538" cy="152947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Rett pilkobling 10">
            <a:extLst>
              <a:ext uri="{FF2B5EF4-FFF2-40B4-BE49-F238E27FC236}">
                <a16:creationId xmlns:a16="http://schemas.microsoft.com/office/drawing/2014/main" id="{19368793-012A-48CB-A99C-7B36C11773BF}"/>
              </a:ext>
            </a:extLst>
          </p:cNvPr>
          <p:cNvCxnSpPr/>
          <p:nvPr/>
        </p:nvCxnSpPr>
        <p:spPr>
          <a:xfrm flipH="1">
            <a:off x="8986345" y="2254961"/>
            <a:ext cx="2060027" cy="154978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Rett pilkobling 12">
            <a:extLst>
              <a:ext uri="{FF2B5EF4-FFF2-40B4-BE49-F238E27FC236}">
                <a16:creationId xmlns:a16="http://schemas.microsoft.com/office/drawing/2014/main" id="{00FC7E42-D085-42D2-A8B6-70164E19EBB8}"/>
              </a:ext>
            </a:extLst>
          </p:cNvPr>
          <p:cNvCxnSpPr/>
          <p:nvPr/>
        </p:nvCxnSpPr>
        <p:spPr>
          <a:xfrm flipV="1">
            <a:off x="3773214" y="4046483"/>
            <a:ext cx="4351283" cy="46265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507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9CF54B3-CB44-4629-8ADE-6E912EEC7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210" y="441326"/>
            <a:ext cx="8216017" cy="701674"/>
          </a:xfrm>
        </p:spPr>
        <p:txBody>
          <a:bodyPr anchor="t">
            <a:normAutofit/>
          </a:bodyPr>
          <a:lstStyle/>
          <a:p>
            <a:r>
              <a:rPr lang="nb-NO" dirty="0"/>
              <a:t>Kontroll er viktig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1801E33-A09F-42DC-B9E4-23DDEE64DEF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6575" y="1717676"/>
            <a:ext cx="11101387" cy="4232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Vi anbefaler at  registreringer som gjøres via e-skjema kontrolleres etter at disse er godkjent og oppdatert i SAP.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dirty="0"/>
              <a:t>For </a:t>
            </a:r>
            <a:r>
              <a:rPr lang="nb-NO" b="1" dirty="0"/>
              <a:t>bonuslønn:</a:t>
            </a:r>
          </a:p>
          <a:p>
            <a:pPr marL="0" indent="0">
              <a:buNone/>
            </a:pPr>
            <a:r>
              <a:rPr lang="nb-NO" dirty="0" err="1"/>
              <a:t>Yhr_bonuskontroll</a:t>
            </a:r>
            <a:r>
              <a:rPr lang="nb-NO" dirty="0"/>
              <a:t> og simulere slipper for bonuslønn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dirty="0"/>
              <a:t>For </a:t>
            </a:r>
            <a:r>
              <a:rPr lang="nb-NO" b="1" dirty="0" err="1"/>
              <a:t>hovedlønn</a:t>
            </a:r>
            <a:r>
              <a:rPr lang="nb-NO" b="1" dirty="0"/>
              <a:t>:</a:t>
            </a:r>
          </a:p>
          <a:p>
            <a:pPr marL="0" indent="0">
              <a:buNone/>
            </a:pPr>
            <a:r>
              <a:rPr lang="nb-NO" dirty="0"/>
              <a:t>Simulere slipper for </a:t>
            </a:r>
            <a:r>
              <a:rPr lang="nb-NO" dirty="0" err="1"/>
              <a:t>hovedlønn</a:t>
            </a:r>
            <a:r>
              <a:rPr lang="nb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183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3FB22289-F908-4C0A-A469-BFCB2C9B8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83" y="1642515"/>
            <a:ext cx="7792491" cy="3954689"/>
          </a:xfrm>
          <a:prstGeom prst="rect">
            <a:avLst/>
          </a:prstGeom>
          <a:noFill/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A562B4F-4E9F-4FB9-B005-2159E751B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575" y="441325"/>
            <a:ext cx="6964363" cy="701675"/>
          </a:xfrm>
        </p:spPr>
        <p:txBody>
          <a:bodyPr anchor="t">
            <a:normAutofit/>
          </a:bodyPr>
          <a:lstStyle/>
          <a:p>
            <a:r>
              <a:rPr lang="nb-NO" dirty="0"/>
              <a:t>Kontroller i PA 20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3FD8E8B-85D3-4977-9151-CF56A1EE3DE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12150" y="1717675"/>
            <a:ext cx="3325813" cy="4232275"/>
          </a:xfrm>
        </p:spPr>
        <p:txBody>
          <a:bodyPr>
            <a:normAutofit/>
          </a:bodyPr>
          <a:lstStyle/>
          <a:p>
            <a:r>
              <a:rPr lang="nb-NO" dirty="0"/>
              <a:t>Saksbehandler hos kunde kan kontrollere registreringer i SAP- kjernesystem ved bruk av transaksjonskode PA 20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630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5E69DB2E-0BF9-4545-958C-7017EE8BC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Brukerdokumentasjon – SAP-biblioteket</a:t>
            </a:r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25BACD18-E749-4300-811F-23ECF527A66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6575" y="1507332"/>
            <a:ext cx="11101388" cy="4232274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Forklaring til utfylling og kontroll av e-skjema i SAP-kjernesystemet. </a:t>
            </a:r>
          </a:p>
          <a:p>
            <a:endParaRPr lang="nb-NO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3E04F8B-A5A7-47CD-894E-39CE9CFAE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523" y="2216484"/>
            <a:ext cx="8737108" cy="1406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Rett pilkobling 7">
            <a:extLst>
              <a:ext uri="{FF2B5EF4-FFF2-40B4-BE49-F238E27FC236}">
                <a16:creationId xmlns:a16="http://schemas.microsoft.com/office/drawing/2014/main" id="{C5547626-1035-40F8-ADD4-6B97FCA65061}"/>
              </a:ext>
            </a:extLst>
          </p:cNvPr>
          <p:cNvCxnSpPr>
            <a:cxnSpLocks/>
          </p:cNvCxnSpPr>
          <p:nvPr/>
        </p:nvCxnSpPr>
        <p:spPr>
          <a:xfrm>
            <a:off x="5591503" y="1954924"/>
            <a:ext cx="313121" cy="96505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Rett pilkobling 9">
            <a:extLst>
              <a:ext uri="{FF2B5EF4-FFF2-40B4-BE49-F238E27FC236}">
                <a16:creationId xmlns:a16="http://schemas.microsoft.com/office/drawing/2014/main" id="{2405DBCB-E69E-4EDE-98D7-B3B6D90C4043}"/>
              </a:ext>
            </a:extLst>
          </p:cNvPr>
          <p:cNvCxnSpPr/>
          <p:nvPr/>
        </p:nvCxnSpPr>
        <p:spPr>
          <a:xfrm>
            <a:off x="672662" y="5328745"/>
            <a:ext cx="956441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Bilde 3">
            <a:extLst>
              <a:ext uri="{FF2B5EF4-FFF2-40B4-BE49-F238E27FC236}">
                <a16:creationId xmlns:a16="http://schemas.microsoft.com/office/drawing/2014/main" id="{9024555D-6E1C-4DDB-9EBA-B743DDE63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190" y="3961266"/>
            <a:ext cx="2911092" cy="225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56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DC46999F-3C04-044F-ACA7-CCD2817C23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001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9F47FA1-A6C7-4216-B22C-862A29C2E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575" y="441325"/>
            <a:ext cx="11101388" cy="701675"/>
          </a:xfrm>
        </p:spPr>
        <p:txBody>
          <a:bodyPr anchor="t">
            <a:normAutofit/>
          </a:bodyPr>
          <a:lstStyle/>
          <a:p>
            <a:r>
              <a:rPr lang="nb-NO" sz="2500" dirty="0"/>
              <a:t>Oversikt over hva som kan registreres via</a:t>
            </a:r>
            <a:br>
              <a:rPr lang="nb-NO" sz="2500" dirty="0"/>
            </a:br>
            <a:r>
              <a:rPr lang="nb-NO" sz="2500" dirty="0"/>
              <a:t>e-skjema i Fagsystemet SAP pr dags dato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CC3B079-2B74-4C47-B41E-CE0A3ACAFE13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6929" y="1717676"/>
            <a:ext cx="10580678" cy="423227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275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998E705-77E9-4CC6-8AFF-6F774F59C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210" y="441326"/>
            <a:ext cx="8216017" cy="701674"/>
          </a:xfrm>
        </p:spPr>
        <p:txBody>
          <a:bodyPr anchor="t">
            <a:normAutofit/>
          </a:bodyPr>
          <a:lstStyle/>
          <a:p>
            <a:r>
              <a:rPr lang="nb-NO" sz="3000"/>
              <a:t>Transaksjonskodene i SAP-kjernesystemet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884DCAB-2D0B-48F4-9577-D1CAA8D88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210" y="1360906"/>
            <a:ext cx="8726454" cy="330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8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0FF69B6-EB3E-40E9-9964-4FA3630D17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YHR_TILSETTING</a:t>
            </a:r>
            <a:br>
              <a:rPr lang="nb-NO" dirty="0"/>
            </a:b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3692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FBDD55CD-AEBF-46FE-9D79-8A3203DFBC69}"/>
              </a:ext>
            </a:extLst>
          </p:cNvPr>
          <p:cNvSpPr txBox="1"/>
          <p:nvPr/>
        </p:nvSpPr>
        <p:spPr>
          <a:xfrm>
            <a:off x="533400" y="1717676"/>
            <a:ext cx="9873343" cy="126065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>
              <a:spcAft>
                <a:spcPts val="600"/>
              </a:spcAft>
            </a:pPr>
            <a:r>
              <a:rPr lang="nb-NO" sz="2400" dirty="0"/>
              <a:t>Det nye skjema for tilsetting og gjeninntredelse digitaliserer tidligere manuelle prosesser for: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5FF9185-2434-462C-AE74-9DF36C03A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576" y="441326"/>
            <a:ext cx="11101388" cy="701674"/>
          </a:xfrm>
        </p:spPr>
        <p:txBody>
          <a:bodyPr anchor="t">
            <a:normAutofit/>
          </a:bodyPr>
          <a:lstStyle/>
          <a:p>
            <a:r>
              <a:rPr lang="nb-NO" dirty="0" err="1"/>
              <a:t>YHR_TILSETTING</a:t>
            </a:r>
            <a:endParaRPr lang="nb-NO" dirty="0"/>
          </a:p>
        </p:txBody>
      </p:sp>
      <p:graphicFrame>
        <p:nvGraphicFramePr>
          <p:cNvPr id="5" name="Plassholder for innhold 2">
            <a:extLst>
              <a:ext uri="{FF2B5EF4-FFF2-40B4-BE49-F238E27FC236}">
                <a16:creationId xmlns:a16="http://schemas.microsoft.com/office/drawing/2014/main" id="{FF71ECE7-FADB-421D-B996-D526836D0559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1505222" y="3230880"/>
          <a:ext cx="9429206" cy="1567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619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FØ ppt mal">
  <a:themeElements>
    <a:clrScheme name="DFØ_NY">
      <a:dk1>
        <a:srgbClr val="000000"/>
      </a:dk1>
      <a:lt1>
        <a:srgbClr val="FFFFFF"/>
      </a:lt1>
      <a:dk2>
        <a:srgbClr val="64666A"/>
      </a:dk2>
      <a:lt2>
        <a:srgbClr val="E7E6E6"/>
      </a:lt2>
      <a:accent1>
        <a:srgbClr val="009FE3"/>
      </a:accent1>
      <a:accent2>
        <a:srgbClr val="00AB84"/>
      </a:accent2>
      <a:accent3>
        <a:srgbClr val="FCCB56"/>
      </a:accent3>
      <a:accent4>
        <a:srgbClr val="E83F53"/>
      </a:accent4>
      <a:accent5>
        <a:srgbClr val="0097AB"/>
      </a:accent5>
      <a:accent6>
        <a:srgbClr val="005B91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000" b="1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Blå">
      <a:srgbClr val="0085C0"/>
    </a:custClr>
    <a:custClr name="Grønn">
      <a:srgbClr val="0A8E6E"/>
    </a:custClr>
    <a:custClr name="Oransje">
      <a:srgbClr val="F0A519"/>
    </a:custClr>
    <a:custClr name="Rød">
      <a:srgbClr val="CA0D47"/>
    </a:custClr>
    <a:custClr name="Mørk turkis">
      <a:srgbClr val="0099AB"/>
    </a:custClr>
    <a:custClr name="Mørk blå">
      <a:srgbClr val="0D3B73"/>
    </a:custClr>
    <a:custClr name="Sort">
      <a:srgbClr val="000000"/>
    </a:custClr>
  </a:custClrLst>
  <a:extLst>
    <a:ext uri="{05A4C25C-085E-4340-85A3-A5531E510DB2}">
      <thm15:themeFamily xmlns:thm15="http://schemas.microsoft.com/office/thememl/2012/main" name="DFØ_14276_PPT mal_DEF2.pptx" id="{04966DC7-439F-2640-88E6-C083C4CCDB67}" vid="{126DF14E-E6F0-2844-B891-6B42A96FB21D}"/>
    </a:ext>
  </a:extLst>
</a:theme>
</file>

<file path=ppt/theme/theme2.xml><?xml version="1.0" encoding="utf-8"?>
<a:theme xmlns:a="http://schemas.openxmlformats.org/drawingml/2006/main" name="Office-tema">
  <a:themeElements>
    <a:clrScheme name="Egendefinert 104">
      <a:dk1>
        <a:srgbClr val="000000"/>
      </a:dk1>
      <a:lt1>
        <a:srgbClr val="FFFFFF"/>
      </a:lt1>
      <a:dk2>
        <a:srgbClr val="64666A"/>
      </a:dk2>
      <a:lt2>
        <a:srgbClr val="E7E6E6"/>
      </a:lt2>
      <a:accent1>
        <a:srgbClr val="009FE3"/>
      </a:accent1>
      <a:accent2>
        <a:srgbClr val="00AB84"/>
      </a:accent2>
      <a:accent3>
        <a:srgbClr val="FCCB56"/>
      </a:accent3>
      <a:accent4>
        <a:srgbClr val="E83F53"/>
      </a:accent4>
      <a:accent5>
        <a:srgbClr val="0097AB"/>
      </a:accent5>
      <a:accent6>
        <a:srgbClr val="005B91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Egendefinert 103">
      <a:dk1>
        <a:srgbClr val="000000"/>
      </a:dk1>
      <a:lt1>
        <a:srgbClr val="FFFFFF"/>
      </a:lt1>
      <a:dk2>
        <a:srgbClr val="64666A"/>
      </a:dk2>
      <a:lt2>
        <a:srgbClr val="E7E6E6"/>
      </a:lt2>
      <a:accent1>
        <a:srgbClr val="009FE3"/>
      </a:accent1>
      <a:accent2>
        <a:srgbClr val="00AB84"/>
      </a:accent2>
      <a:accent3>
        <a:srgbClr val="FCCB56"/>
      </a:accent3>
      <a:accent4>
        <a:srgbClr val="E83F53"/>
      </a:accent4>
      <a:accent5>
        <a:srgbClr val="0097AB"/>
      </a:accent5>
      <a:accent6>
        <a:srgbClr val="005B91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37D64B8-36B2-4243-B8A9-6D5F5F474809}">
  <we:reference id="wa104380506" version="1.3.0.0" store="nb-NO" storeType="OMEX"/>
  <we:alternateReferences>
    <we:reference id="wa104380506" version="1.3.0.0" store="WA10438050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DFØ 2020</Template>
  <TotalTime>1923</TotalTime>
  <Words>2203</Words>
  <Application>Microsoft Office PowerPoint</Application>
  <PresentationFormat>Widescreen</PresentationFormat>
  <Paragraphs>323</Paragraphs>
  <Slides>59</Slides>
  <Notes>7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59</vt:i4>
      </vt:variant>
    </vt:vector>
  </HeadingPairs>
  <TitlesOfParts>
    <vt:vector size="63" baseType="lpstr">
      <vt:lpstr>Arial</vt:lpstr>
      <vt:lpstr>Arial Regular</vt:lpstr>
      <vt:lpstr>System Font Regular</vt:lpstr>
      <vt:lpstr>DFØ ppt mal</vt:lpstr>
      <vt:lpstr>E-skjema i kjernesystemet </vt:lpstr>
      <vt:lpstr>Hva er e-skjema og hvorfor? </vt:lpstr>
      <vt:lpstr>PowerPoint-presentasjon</vt:lpstr>
      <vt:lpstr>E-skjemaløsningen-oversikt</vt:lpstr>
      <vt:lpstr>Oppgaver i innkurv</vt:lpstr>
      <vt:lpstr>Oversikt over hva som kan registreres via e-skjema i Fagsystemet SAP pr dags dato</vt:lpstr>
      <vt:lpstr>Transaksjonskodene i SAP-kjernesystemet</vt:lpstr>
      <vt:lpstr>YHR_TILSETTING </vt:lpstr>
      <vt:lpstr>YHR_TILSETTING</vt:lpstr>
      <vt:lpstr>YHR_TILSETTING </vt:lpstr>
      <vt:lpstr>Skjema inneholder fire steg</vt:lpstr>
      <vt:lpstr>Persondata</vt:lpstr>
      <vt:lpstr>Utenlandsk dokument ID</vt:lpstr>
      <vt:lpstr>Ekstern</vt:lpstr>
      <vt:lpstr>Ansattopplysninger</vt:lpstr>
      <vt:lpstr>Søkefunksjoner</vt:lpstr>
      <vt:lpstr>Menyvalg til Ansattopplysninger</vt:lpstr>
      <vt:lpstr>Betingelser</vt:lpstr>
      <vt:lpstr>Menyvalg til Betingelser</vt:lpstr>
      <vt:lpstr>Bekreft</vt:lpstr>
      <vt:lpstr>Sende og godkjenne</vt:lpstr>
      <vt:lpstr>Leder/godkjenner 2</vt:lpstr>
      <vt:lpstr>YHR_HURTIGREG</vt:lpstr>
      <vt:lpstr>YHR_HURTIGREG</vt:lpstr>
      <vt:lpstr> YHR_HURTIGREG </vt:lpstr>
      <vt:lpstr>Viktig riktig lønnart</vt:lpstr>
      <vt:lpstr>Lønnarter i e-skjemaløsningen</vt:lpstr>
      <vt:lpstr>Tekst</vt:lpstr>
      <vt:lpstr>Konteringsfeltene</vt:lpstr>
      <vt:lpstr>Kopiere- , endre-  og slette linjer</vt:lpstr>
      <vt:lpstr>Postering i SAP - meldinger og varsler</vt:lpstr>
      <vt:lpstr>YHR_HURTIGREG – endring i sendt skjema</vt:lpstr>
      <vt:lpstr>YHR_STILLINGSENDRING</vt:lpstr>
      <vt:lpstr>YHR_STILLINGSENDRING</vt:lpstr>
      <vt:lpstr>YHR_STILLINGSENDRING</vt:lpstr>
      <vt:lpstr>YHR_STILLINGSENDRING</vt:lpstr>
      <vt:lpstr>YHR_STILLINGSENDRING</vt:lpstr>
      <vt:lpstr>YHR_STILLINGSENDRING</vt:lpstr>
      <vt:lpstr>YHR_STILLINGSENDRING</vt:lpstr>
      <vt:lpstr>YHR_STILLINGSENDRING</vt:lpstr>
      <vt:lpstr>PowerPoint-presentasjon</vt:lpstr>
      <vt:lpstr>YHR_FRATREDELSE</vt:lpstr>
      <vt:lpstr>YHR_FRATREDELSE</vt:lpstr>
      <vt:lpstr>Viktig etterarbeid ved fratredelse</vt:lpstr>
      <vt:lpstr>Godkjenning av e-skjema </vt:lpstr>
      <vt:lpstr>Godkjenne skjema –  Innkurv i selvbetjeningsportal</vt:lpstr>
      <vt:lpstr>Godkjenne YHR_TILSETTING</vt:lpstr>
      <vt:lpstr>Godkjenne YHR_HURTIGREG</vt:lpstr>
      <vt:lpstr>Godkjenne YHR_STILLINGSENDRING</vt:lpstr>
      <vt:lpstr>Godkjenne  YHR_FRATREDELSE</vt:lpstr>
      <vt:lpstr>KONTROLL AV  E-SKJEMA</vt:lpstr>
      <vt:lpstr>Kontroll av e-skjema i arbeidsflyt</vt:lpstr>
      <vt:lpstr>YWF_VIS_SKJEMA</vt:lpstr>
      <vt:lpstr>YWF_VIS_SKJEMA</vt:lpstr>
      <vt:lpstr>YWF_VIS SKJEMA og hurtigregistrering</vt:lpstr>
      <vt:lpstr>Kontroll er viktig</vt:lpstr>
      <vt:lpstr>Kontroller i PA 20</vt:lpstr>
      <vt:lpstr>Brukerdokumentasjon – SAP-biblioteket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E-skjema i kjernesystemet</dc:title>
  <dc:creator>Simen Warhaug Knudsen</dc:creator>
  <dc:description>template by officeconsult.no</dc:description>
  <cp:lastModifiedBy>Kristine Orvedal</cp:lastModifiedBy>
  <cp:revision>39</cp:revision>
  <cp:lastPrinted>2019-09-18T10:30:50Z</cp:lastPrinted>
  <dcterms:created xsi:type="dcterms:W3CDTF">2020-06-17T08:09:40Z</dcterms:created>
  <dcterms:modified xsi:type="dcterms:W3CDTF">2020-09-22T12:19:28Z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 by">
    <vt:lpwstr>officeconsult.no</vt:lpwstr>
  </property>
</Properties>
</file>